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58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5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17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18.jp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svg"/><Relationship Id="rId1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1.svg"/><Relationship Id="rId1" Type="http://schemas.openxmlformats.org/officeDocument/2006/relationships/image" Target="../media/image19.png"/><Relationship Id="rId6" Type="http://schemas.openxmlformats.org/officeDocument/2006/relationships/image" Target="../media/image15.svg"/><Relationship Id="rId5" Type="http://schemas.openxmlformats.org/officeDocument/2006/relationships/image" Target="../media/image21.png"/><Relationship Id="rId4" Type="http://schemas.openxmlformats.org/officeDocument/2006/relationships/image" Target="../media/image13.svg"/><Relationship Id="rId9" Type="http://schemas.openxmlformats.org/officeDocument/2006/relationships/image" Target="../media/image18.jp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29.svg"/><Relationship Id="rId1" Type="http://schemas.openxmlformats.org/officeDocument/2006/relationships/image" Target="../media/image38.png"/><Relationship Id="rId6" Type="http://schemas.openxmlformats.org/officeDocument/2006/relationships/image" Target="../media/image33.svg"/><Relationship Id="rId5" Type="http://schemas.openxmlformats.org/officeDocument/2006/relationships/image" Target="../media/image40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A2750F-1A94-4366-A75A-B98D4289033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EFF4C9E-5780-4A07-9580-9F5A5BFC7E19}">
      <dgm:prSet/>
      <dgm:spPr/>
      <dgm:t>
        <a:bodyPr/>
        <a:lstStyle/>
        <a:p>
          <a:pPr>
            <a:defRPr cap="all"/>
          </a:pPr>
          <a:r>
            <a:rPr lang="en-US"/>
            <a:t>In the case of a disaster, the main issue faced is the loss of network and electricity. </a:t>
          </a:r>
        </a:p>
      </dgm:t>
    </dgm:pt>
    <dgm:pt modelId="{52F68EA9-18CE-4022-BED1-CA4CF102E726}" type="parTrans" cxnId="{E2EA17CE-0F04-4BBF-A562-998C57E3AC2B}">
      <dgm:prSet/>
      <dgm:spPr/>
      <dgm:t>
        <a:bodyPr/>
        <a:lstStyle/>
        <a:p>
          <a:endParaRPr lang="en-US"/>
        </a:p>
      </dgm:t>
    </dgm:pt>
    <dgm:pt modelId="{CC188563-559B-48D7-8ADA-7BE2F3E89960}" type="sibTrans" cxnId="{E2EA17CE-0F04-4BBF-A562-998C57E3AC2B}">
      <dgm:prSet/>
      <dgm:spPr/>
      <dgm:t>
        <a:bodyPr/>
        <a:lstStyle/>
        <a:p>
          <a:endParaRPr lang="en-US"/>
        </a:p>
      </dgm:t>
    </dgm:pt>
    <dgm:pt modelId="{91E4DE5D-1416-4AA0-9195-8F2B62F36B26}">
      <dgm:prSet/>
      <dgm:spPr/>
      <dgm:t>
        <a:bodyPr/>
        <a:lstStyle/>
        <a:p>
          <a:pPr>
            <a:defRPr cap="all"/>
          </a:pPr>
          <a:r>
            <a:rPr lang="en-US"/>
            <a:t>Limited mobile connectivity due to damaged mobile towers</a:t>
          </a:r>
        </a:p>
      </dgm:t>
    </dgm:pt>
    <dgm:pt modelId="{A00C4F04-B01F-4EEF-9B90-244271FDB50D}" type="parTrans" cxnId="{67E44F70-4BD6-4F69-97F0-58A48082D727}">
      <dgm:prSet/>
      <dgm:spPr/>
      <dgm:t>
        <a:bodyPr/>
        <a:lstStyle/>
        <a:p>
          <a:endParaRPr lang="en-US"/>
        </a:p>
      </dgm:t>
    </dgm:pt>
    <dgm:pt modelId="{CF2BDE6D-EC6A-426E-9EBB-77C9FC4B0150}" type="sibTrans" cxnId="{67E44F70-4BD6-4F69-97F0-58A48082D727}">
      <dgm:prSet/>
      <dgm:spPr/>
      <dgm:t>
        <a:bodyPr/>
        <a:lstStyle/>
        <a:p>
          <a:endParaRPr lang="en-US"/>
        </a:p>
      </dgm:t>
    </dgm:pt>
    <dgm:pt modelId="{5B8F8AF0-23B7-4804-9030-7B9C18BBBAB8}">
      <dgm:prSet/>
      <dgm:spPr/>
      <dgm:t>
        <a:bodyPr/>
        <a:lstStyle/>
        <a:p>
          <a:pPr>
            <a:defRPr cap="all"/>
          </a:pPr>
          <a:r>
            <a:rPr lang="en-US"/>
            <a:t>Victims stranded with no food and water</a:t>
          </a:r>
        </a:p>
      </dgm:t>
    </dgm:pt>
    <dgm:pt modelId="{1552F6E4-D237-47C4-9A36-D3A8E90257E9}" type="parTrans" cxnId="{829F01E4-A04E-44AB-A8E4-1422BD6A5B8B}">
      <dgm:prSet/>
      <dgm:spPr/>
      <dgm:t>
        <a:bodyPr/>
        <a:lstStyle/>
        <a:p>
          <a:endParaRPr lang="en-US"/>
        </a:p>
      </dgm:t>
    </dgm:pt>
    <dgm:pt modelId="{F8821301-5125-47A8-861F-D3946721794F}" type="sibTrans" cxnId="{829F01E4-A04E-44AB-A8E4-1422BD6A5B8B}">
      <dgm:prSet/>
      <dgm:spPr/>
      <dgm:t>
        <a:bodyPr/>
        <a:lstStyle/>
        <a:p>
          <a:endParaRPr lang="en-US"/>
        </a:p>
      </dgm:t>
    </dgm:pt>
    <dgm:pt modelId="{71598B45-7101-488D-9BDC-958D7E4D7949}" type="pres">
      <dgm:prSet presAssocID="{C6A2750F-1A94-4366-A75A-B98D4289033B}" presName="root" presStyleCnt="0">
        <dgm:presLayoutVars>
          <dgm:dir/>
          <dgm:resizeHandles val="exact"/>
        </dgm:presLayoutVars>
      </dgm:prSet>
      <dgm:spPr/>
    </dgm:pt>
    <dgm:pt modelId="{5BE4DFCA-4548-459C-8E77-4765D053DC8B}" type="pres">
      <dgm:prSet presAssocID="{AEFF4C9E-5780-4A07-9580-9F5A5BFC7E19}" presName="compNode" presStyleCnt="0"/>
      <dgm:spPr/>
    </dgm:pt>
    <dgm:pt modelId="{F63C3C30-5E66-44CE-BE39-0F960E7C6809}" type="pres">
      <dgm:prSet presAssocID="{AEFF4C9E-5780-4A07-9580-9F5A5BFC7E19}" presName="iconBgRect" presStyleLbl="bgShp" presStyleIdx="0" presStyleCnt="3"/>
      <dgm:spPr/>
    </dgm:pt>
    <dgm:pt modelId="{54292A39-47A0-41DB-A280-20AE24972896}" type="pres">
      <dgm:prSet presAssocID="{AEFF4C9E-5780-4A07-9580-9F5A5BFC7E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9D34509D-AE88-4631-BFEF-39FC8A52754A}" type="pres">
      <dgm:prSet presAssocID="{AEFF4C9E-5780-4A07-9580-9F5A5BFC7E19}" presName="spaceRect" presStyleCnt="0"/>
      <dgm:spPr/>
    </dgm:pt>
    <dgm:pt modelId="{55BA4F15-8868-454B-B56F-C7E3A09826AB}" type="pres">
      <dgm:prSet presAssocID="{AEFF4C9E-5780-4A07-9580-9F5A5BFC7E19}" presName="textRect" presStyleLbl="revTx" presStyleIdx="0" presStyleCnt="3">
        <dgm:presLayoutVars>
          <dgm:chMax val="1"/>
          <dgm:chPref val="1"/>
        </dgm:presLayoutVars>
      </dgm:prSet>
      <dgm:spPr/>
    </dgm:pt>
    <dgm:pt modelId="{6A43B025-B88C-46D1-8D80-EFD1FE738D7B}" type="pres">
      <dgm:prSet presAssocID="{CC188563-559B-48D7-8ADA-7BE2F3E89960}" presName="sibTrans" presStyleCnt="0"/>
      <dgm:spPr/>
    </dgm:pt>
    <dgm:pt modelId="{ECAA0865-FC10-4ACF-AE9B-99CBCC98EA59}" type="pres">
      <dgm:prSet presAssocID="{91E4DE5D-1416-4AA0-9195-8F2B62F36B26}" presName="compNode" presStyleCnt="0"/>
      <dgm:spPr/>
    </dgm:pt>
    <dgm:pt modelId="{F2301241-AA62-42BE-A5FD-61F248D21829}" type="pres">
      <dgm:prSet presAssocID="{91E4DE5D-1416-4AA0-9195-8F2B62F36B26}" presName="iconBgRect" presStyleLbl="bgShp" presStyleIdx="1" presStyleCnt="3"/>
      <dgm:spPr/>
    </dgm:pt>
    <dgm:pt modelId="{273397DF-2E3C-4F82-BF6F-D43E2D605EF3}" type="pres">
      <dgm:prSet presAssocID="{91E4DE5D-1416-4AA0-9195-8F2B62F36B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C656E5D-0B0E-4ED7-B728-8D4DAB4A21AE}" type="pres">
      <dgm:prSet presAssocID="{91E4DE5D-1416-4AA0-9195-8F2B62F36B26}" presName="spaceRect" presStyleCnt="0"/>
      <dgm:spPr/>
    </dgm:pt>
    <dgm:pt modelId="{95233D48-B3EC-4079-9C9E-1C62E6399FD0}" type="pres">
      <dgm:prSet presAssocID="{91E4DE5D-1416-4AA0-9195-8F2B62F36B26}" presName="textRect" presStyleLbl="revTx" presStyleIdx="1" presStyleCnt="3">
        <dgm:presLayoutVars>
          <dgm:chMax val="1"/>
          <dgm:chPref val="1"/>
        </dgm:presLayoutVars>
      </dgm:prSet>
      <dgm:spPr/>
    </dgm:pt>
    <dgm:pt modelId="{8FEFE0B4-8BDB-4E4F-A1B6-C837189F8667}" type="pres">
      <dgm:prSet presAssocID="{CF2BDE6D-EC6A-426E-9EBB-77C9FC4B0150}" presName="sibTrans" presStyleCnt="0"/>
      <dgm:spPr/>
    </dgm:pt>
    <dgm:pt modelId="{1DFFD8E2-6D51-4EEB-8CAE-E1629D431752}" type="pres">
      <dgm:prSet presAssocID="{5B8F8AF0-23B7-4804-9030-7B9C18BBBAB8}" presName="compNode" presStyleCnt="0"/>
      <dgm:spPr/>
    </dgm:pt>
    <dgm:pt modelId="{CC0A3EA4-5B04-4201-8DBC-6FBF722CD9C7}" type="pres">
      <dgm:prSet presAssocID="{5B8F8AF0-23B7-4804-9030-7B9C18BBBAB8}" presName="iconBgRect" presStyleLbl="bgShp" presStyleIdx="2" presStyleCnt="3"/>
      <dgm:spPr/>
    </dgm:pt>
    <dgm:pt modelId="{164F47C1-C8FA-403A-8782-B3181763D77D}" type="pres">
      <dgm:prSet presAssocID="{5B8F8AF0-23B7-4804-9030-7B9C18BBBA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hi"/>
        </a:ext>
      </dgm:extLst>
    </dgm:pt>
    <dgm:pt modelId="{5755E218-96D1-41B9-BBA6-31CAFA78DEF5}" type="pres">
      <dgm:prSet presAssocID="{5B8F8AF0-23B7-4804-9030-7B9C18BBBAB8}" presName="spaceRect" presStyleCnt="0"/>
      <dgm:spPr/>
    </dgm:pt>
    <dgm:pt modelId="{88D6537F-28B9-476F-9BF1-71819D508991}" type="pres">
      <dgm:prSet presAssocID="{5B8F8AF0-23B7-4804-9030-7B9C18BBBA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997AB08-A365-4D49-A111-E6CB98B24B52}" type="presOf" srcId="{C6A2750F-1A94-4366-A75A-B98D4289033B}" destId="{71598B45-7101-488D-9BDC-958D7E4D7949}" srcOrd="0" destOrd="0" presId="urn:microsoft.com/office/officeart/2018/5/layout/IconCircleLabelList"/>
    <dgm:cxn modelId="{CFDA564E-CC0C-4AFE-8BAE-B1AFA18612C2}" type="presOf" srcId="{91E4DE5D-1416-4AA0-9195-8F2B62F36B26}" destId="{95233D48-B3EC-4079-9C9E-1C62E6399FD0}" srcOrd="0" destOrd="0" presId="urn:microsoft.com/office/officeart/2018/5/layout/IconCircleLabelList"/>
    <dgm:cxn modelId="{67E44F70-4BD6-4F69-97F0-58A48082D727}" srcId="{C6A2750F-1A94-4366-A75A-B98D4289033B}" destId="{91E4DE5D-1416-4AA0-9195-8F2B62F36B26}" srcOrd="1" destOrd="0" parTransId="{A00C4F04-B01F-4EEF-9B90-244271FDB50D}" sibTransId="{CF2BDE6D-EC6A-426E-9EBB-77C9FC4B0150}"/>
    <dgm:cxn modelId="{C7013D99-D542-46F3-A273-CC74319F64E3}" type="presOf" srcId="{AEFF4C9E-5780-4A07-9580-9F5A5BFC7E19}" destId="{55BA4F15-8868-454B-B56F-C7E3A09826AB}" srcOrd="0" destOrd="0" presId="urn:microsoft.com/office/officeart/2018/5/layout/IconCircleLabelList"/>
    <dgm:cxn modelId="{E2EA17CE-0F04-4BBF-A562-998C57E3AC2B}" srcId="{C6A2750F-1A94-4366-A75A-B98D4289033B}" destId="{AEFF4C9E-5780-4A07-9580-9F5A5BFC7E19}" srcOrd="0" destOrd="0" parTransId="{52F68EA9-18CE-4022-BED1-CA4CF102E726}" sibTransId="{CC188563-559B-48D7-8ADA-7BE2F3E89960}"/>
    <dgm:cxn modelId="{829F01E4-A04E-44AB-A8E4-1422BD6A5B8B}" srcId="{C6A2750F-1A94-4366-A75A-B98D4289033B}" destId="{5B8F8AF0-23B7-4804-9030-7B9C18BBBAB8}" srcOrd="2" destOrd="0" parTransId="{1552F6E4-D237-47C4-9A36-D3A8E90257E9}" sibTransId="{F8821301-5125-47A8-861F-D3946721794F}"/>
    <dgm:cxn modelId="{4522E9EB-1EE3-48FF-8A0B-D56417EECA89}" type="presOf" srcId="{5B8F8AF0-23B7-4804-9030-7B9C18BBBAB8}" destId="{88D6537F-28B9-476F-9BF1-71819D508991}" srcOrd="0" destOrd="0" presId="urn:microsoft.com/office/officeart/2018/5/layout/IconCircleLabelList"/>
    <dgm:cxn modelId="{268DD96E-92BF-4121-BC62-B0178A682096}" type="presParOf" srcId="{71598B45-7101-488D-9BDC-958D7E4D7949}" destId="{5BE4DFCA-4548-459C-8E77-4765D053DC8B}" srcOrd="0" destOrd="0" presId="urn:microsoft.com/office/officeart/2018/5/layout/IconCircleLabelList"/>
    <dgm:cxn modelId="{3870C437-4C1B-4FEE-A45C-03E6CEC6CA71}" type="presParOf" srcId="{5BE4DFCA-4548-459C-8E77-4765D053DC8B}" destId="{F63C3C30-5E66-44CE-BE39-0F960E7C6809}" srcOrd="0" destOrd="0" presId="urn:microsoft.com/office/officeart/2018/5/layout/IconCircleLabelList"/>
    <dgm:cxn modelId="{C0D11BF2-2EBB-48D2-9913-E63A276EBBF0}" type="presParOf" srcId="{5BE4DFCA-4548-459C-8E77-4765D053DC8B}" destId="{54292A39-47A0-41DB-A280-20AE24972896}" srcOrd="1" destOrd="0" presId="urn:microsoft.com/office/officeart/2018/5/layout/IconCircleLabelList"/>
    <dgm:cxn modelId="{B995F0F0-2ECB-4FF2-8A29-88CE7162CE51}" type="presParOf" srcId="{5BE4DFCA-4548-459C-8E77-4765D053DC8B}" destId="{9D34509D-AE88-4631-BFEF-39FC8A52754A}" srcOrd="2" destOrd="0" presId="urn:microsoft.com/office/officeart/2018/5/layout/IconCircleLabelList"/>
    <dgm:cxn modelId="{CCAB78FF-7996-4ACC-B940-DEAC223D0257}" type="presParOf" srcId="{5BE4DFCA-4548-459C-8E77-4765D053DC8B}" destId="{55BA4F15-8868-454B-B56F-C7E3A09826AB}" srcOrd="3" destOrd="0" presId="urn:microsoft.com/office/officeart/2018/5/layout/IconCircleLabelList"/>
    <dgm:cxn modelId="{DBD44892-AC8E-4731-8589-9A05FCE08252}" type="presParOf" srcId="{71598B45-7101-488D-9BDC-958D7E4D7949}" destId="{6A43B025-B88C-46D1-8D80-EFD1FE738D7B}" srcOrd="1" destOrd="0" presId="urn:microsoft.com/office/officeart/2018/5/layout/IconCircleLabelList"/>
    <dgm:cxn modelId="{C087B85F-28C9-407F-840D-87F8AC33014A}" type="presParOf" srcId="{71598B45-7101-488D-9BDC-958D7E4D7949}" destId="{ECAA0865-FC10-4ACF-AE9B-99CBCC98EA59}" srcOrd="2" destOrd="0" presId="urn:microsoft.com/office/officeart/2018/5/layout/IconCircleLabelList"/>
    <dgm:cxn modelId="{E4357D52-4B02-401D-B973-8B446BCB82A0}" type="presParOf" srcId="{ECAA0865-FC10-4ACF-AE9B-99CBCC98EA59}" destId="{F2301241-AA62-42BE-A5FD-61F248D21829}" srcOrd="0" destOrd="0" presId="urn:microsoft.com/office/officeart/2018/5/layout/IconCircleLabelList"/>
    <dgm:cxn modelId="{D4EAFB36-FE92-4D01-90E0-F0DFC5208088}" type="presParOf" srcId="{ECAA0865-FC10-4ACF-AE9B-99CBCC98EA59}" destId="{273397DF-2E3C-4F82-BF6F-D43E2D605EF3}" srcOrd="1" destOrd="0" presId="urn:microsoft.com/office/officeart/2018/5/layout/IconCircleLabelList"/>
    <dgm:cxn modelId="{28DF4417-E7BF-4DAC-8D52-D1FF2A638020}" type="presParOf" srcId="{ECAA0865-FC10-4ACF-AE9B-99CBCC98EA59}" destId="{0C656E5D-0B0E-4ED7-B728-8D4DAB4A21AE}" srcOrd="2" destOrd="0" presId="urn:microsoft.com/office/officeart/2018/5/layout/IconCircleLabelList"/>
    <dgm:cxn modelId="{142FA346-82D8-4A3D-BE67-F7009CEA3EDA}" type="presParOf" srcId="{ECAA0865-FC10-4ACF-AE9B-99CBCC98EA59}" destId="{95233D48-B3EC-4079-9C9E-1C62E6399FD0}" srcOrd="3" destOrd="0" presId="urn:microsoft.com/office/officeart/2018/5/layout/IconCircleLabelList"/>
    <dgm:cxn modelId="{D9405C3B-E7CB-4C7B-B6DD-78E00EA467AD}" type="presParOf" srcId="{71598B45-7101-488D-9BDC-958D7E4D7949}" destId="{8FEFE0B4-8BDB-4E4F-A1B6-C837189F8667}" srcOrd="3" destOrd="0" presId="urn:microsoft.com/office/officeart/2018/5/layout/IconCircleLabelList"/>
    <dgm:cxn modelId="{FC5C8B19-A1C5-4951-A79E-98CC2DF231EB}" type="presParOf" srcId="{71598B45-7101-488D-9BDC-958D7E4D7949}" destId="{1DFFD8E2-6D51-4EEB-8CAE-E1629D431752}" srcOrd="4" destOrd="0" presId="urn:microsoft.com/office/officeart/2018/5/layout/IconCircleLabelList"/>
    <dgm:cxn modelId="{F99BE96B-37E6-4EF5-86F1-C4F3A0F145CA}" type="presParOf" srcId="{1DFFD8E2-6D51-4EEB-8CAE-E1629D431752}" destId="{CC0A3EA4-5B04-4201-8DBC-6FBF722CD9C7}" srcOrd="0" destOrd="0" presId="urn:microsoft.com/office/officeart/2018/5/layout/IconCircleLabelList"/>
    <dgm:cxn modelId="{E3DFC220-633D-4AF0-BF27-F593301F32B8}" type="presParOf" srcId="{1DFFD8E2-6D51-4EEB-8CAE-E1629D431752}" destId="{164F47C1-C8FA-403A-8782-B3181763D77D}" srcOrd="1" destOrd="0" presId="urn:microsoft.com/office/officeart/2018/5/layout/IconCircleLabelList"/>
    <dgm:cxn modelId="{94E3955E-09B5-46FD-8182-6BE903F30E15}" type="presParOf" srcId="{1DFFD8E2-6D51-4EEB-8CAE-E1629D431752}" destId="{5755E218-96D1-41B9-BBA6-31CAFA78DEF5}" srcOrd="2" destOrd="0" presId="urn:microsoft.com/office/officeart/2018/5/layout/IconCircleLabelList"/>
    <dgm:cxn modelId="{B38B5FD8-A5A1-45CC-8A1F-B695F7A3DCAC}" type="presParOf" srcId="{1DFFD8E2-6D51-4EEB-8CAE-E1629D431752}" destId="{88D6537F-28B9-476F-9BF1-71819D50899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200ED5-BF66-4F72-825A-F72B9018764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4EA1D18-69FF-4C1A-AADC-6B6355F7F5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Affected areas are identified using satellite images</a:t>
          </a:r>
        </a:p>
      </dgm:t>
    </dgm:pt>
    <dgm:pt modelId="{51AEF282-F13D-4D9A-8392-9CB99BAFB8D7}" type="parTrans" cxnId="{D4CC40B4-380E-4F7E-B053-8CBF05400BFE}">
      <dgm:prSet/>
      <dgm:spPr/>
      <dgm:t>
        <a:bodyPr/>
        <a:lstStyle/>
        <a:p>
          <a:endParaRPr lang="en-US"/>
        </a:p>
      </dgm:t>
    </dgm:pt>
    <dgm:pt modelId="{200F6AF6-74BF-4CD1-91D9-14A9A07CDB4C}" type="sibTrans" cxnId="{D4CC40B4-380E-4F7E-B053-8CBF05400BFE}">
      <dgm:prSet/>
      <dgm:spPr/>
      <dgm:t>
        <a:bodyPr/>
        <a:lstStyle/>
        <a:p>
          <a:endParaRPr lang="en-US"/>
        </a:p>
      </dgm:t>
    </dgm:pt>
    <dgm:pt modelId="{A1F87471-3750-4E95-A5E8-F342F11AA3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Red, Yellow, Green – depending on severity of damage</a:t>
          </a:r>
        </a:p>
      </dgm:t>
    </dgm:pt>
    <dgm:pt modelId="{AFEEA524-DA1D-4444-87F8-6C9C7184EA0F}" type="parTrans" cxnId="{E1DE493F-04AC-4CA2-9580-99ACA1A9BF98}">
      <dgm:prSet/>
      <dgm:spPr/>
      <dgm:t>
        <a:bodyPr/>
        <a:lstStyle/>
        <a:p>
          <a:endParaRPr lang="en-US"/>
        </a:p>
      </dgm:t>
    </dgm:pt>
    <dgm:pt modelId="{542E14F9-9152-43CC-9908-F0999C721693}" type="sibTrans" cxnId="{E1DE493F-04AC-4CA2-9580-99ACA1A9BF98}">
      <dgm:prSet/>
      <dgm:spPr/>
      <dgm:t>
        <a:bodyPr/>
        <a:lstStyle/>
        <a:p>
          <a:endParaRPr lang="en-US"/>
        </a:p>
      </dgm:t>
    </dgm:pt>
    <dgm:pt modelId="{2343D429-C81D-4306-9C1A-ED89C7A510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Determination of the optimal locations to setup help centres</a:t>
          </a:r>
        </a:p>
      </dgm:t>
    </dgm:pt>
    <dgm:pt modelId="{229DFB73-63DF-4CCB-8BF5-D1D5BC6D68C0}" type="parTrans" cxnId="{CE96F117-BBC9-4A82-9267-9504883DBEDF}">
      <dgm:prSet/>
      <dgm:spPr/>
      <dgm:t>
        <a:bodyPr/>
        <a:lstStyle/>
        <a:p>
          <a:endParaRPr lang="en-US"/>
        </a:p>
      </dgm:t>
    </dgm:pt>
    <dgm:pt modelId="{10E3F52D-134B-4AA8-8351-346064117C76}" type="sibTrans" cxnId="{CE96F117-BBC9-4A82-9267-9504883DBEDF}">
      <dgm:prSet/>
      <dgm:spPr/>
      <dgm:t>
        <a:bodyPr/>
        <a:lstStyle/>
        <a:p>
          <a:endParaRPr lang="en-US"/>
        </a:p>
      </dgm:t>
    </dgm:pt>
    <dgm:pt modelId="{532608C0-63C9-4D49-A3E7-E2842CA4C0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Types of drones for cost reduction and specialization of tasks</a:t>
          </a:r>
        </a:p>
      </dgm:t>
    </dgm:pt>
    <dgm:pt modelId="{794EDC1C-0F6E-4BD6-A533-87C86D6FF1D5}" type="parTrans" cxnId="{D86922C8-C3B9-4238-A97D-6EFCE17B0CBF}">
      <dgm:prSet/>
      <dgm:spPr/>
      <dgm:t>
        <a:bodyPr/>
        <a:lstStyle/>
        <a:p>
          <a:endParaRPr lang="en-US"/>
        </a:p>
      </dgm:t>
    </dgm:pt>
    <dgm:pt modelId="{43763F86-865C-4343-BD6E-C677A3AD0247}" type="sibTrans" cxnId="{D86922C8-C3B9-4238-A97D-6EFCE17B0CBF}">
      <dgm:prSet/>
      <dgm:spPr/>
      <dgm:t>
        <a:bodyPr/>
        <a:lstStyle/>
        <a:p>
          <a:endParaRPr lang="en-US"/>
        </a:p>
      </dgm:t>
    </dgm:pt>
    <dgm:pt modelId="{37903681-C69A-484E-B57E-ECB28EB8DC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Survey – People detection</a:t>
          </a:r>
        </a:p>
      </dgm:t>
    </dgm:pt>
    <dgm:pt modelId="{48CCC7B9-6C9C-47FF-A155-1A00728D3337}" type="parTrans" cxnId="{92496E31-9032-4497-9DFE-6ADC98A4C5CB}">
      <dgm:prSet/>
      <dgm:spPr/>
      <dgm:t>
        <a:bodyPr/>
        <a:lstStyle/>
        <a:p>
          <a:endParaRPr lang="en-US"/>
        </a:p>
      </dgm:t>
    </dgm:pt>
    <dgm:pt modelId="{E1B776C4-623E-4712-9AAA-DB9F97EDE24C}" type="sibTrans" cxnId="{92496E31-9032-4497-9DFE-6ADC98A4C5CB}">
      <dgm:prSet/>
      <dgm:spPr/>
      <dgm:t>
        <a:bodyPr/>
        <a:lstStyle/>
        <a:p>
          <a:endParaRPr lang="en-US"/>
        </a:p>
      </dgm:t>
    </dgm:pt>
    <dgm:pt modelId="{1E622463-8B54-4334-8DF8-650151A539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Supply – Package delivery</a:t>
          </a:r>
          <a:endParaRPr lang="en-US" dirty="0"/>
        </a:p>
      </dgm:t>
    </dgm:pt>
    <dgm:pt modelId="{84D5BACA-2D56-48B3-9DDD-20FA6FFE9206}" type="parTrans" cxnId="{5327E022-125E-48C1-912A-737AD169141F}">
      <dgm:prSet/>
      <dgm:spPr/>
      <dgm:t>
        <a:bodyPr/>
        <a:lstStyle/>
        <a:p>
          <a:endParaRPr lang="en-US"/>
        </a:p>
      </dgm:t>
    </dgm:pt>
    <dgm:pt modelId="{1E5A3199-DAD9-49DD-AE59-3AEA2F40568B}" type="sibTrans" cxnId="{5327E022-125E-48C1-912A-737AD169141F}">
      <dgm:prSet/>
      <dgm:spPr/>
      <dgm:t>
        <a:bodyPr/>
        <a:lstStyle/>
        <a:p>
          <a:endParaRPr lang="en-US"/>
        </a:p>
      </dgm:t>
    </dgm:pt>
    <dgm:pt modelId="{EA234BA3-2183-436C-9C02-5DF5E0EEE4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UI for central help centre manager</a:t>
          </a:r>
        </a:p>
      </dgm:t>
    </dgm:pt>
    <dgm:pt modelId="{8DC014F8-AF5D-4253-80B8-6B3EFF83D39A}" type="parTrans" cxnId="{F2358232-762A-4475-BA66-2461156DD0C1}">
      <dgm:prSet/>
      <dgm:spPr/>
      <dgm:t>
        <a:bodyPr/>
        <a:lstStyle/>
        <a:p>
          <a:endParaRPr lang="en-US"/>
        </a:p>
      </dgm:t>
    </dgm:pt>
    <dgm:pt modelId="{840DE908-F5AC-4CE8-A69F-546680D931AE}" type="sibTrans" cxnId="{F2358232-762A-4475-BA66-2461156DD0C1}">
      <dgm:prSet/>
      <dgm:spPr/>
      <dgm:t>
        <a:bodyPr/>
        <a:lstStyle/>
        <a:p>
          <a:endParaRPr lang="en-US"/>
        </a:p>
      </dgm:t>
    </dgm:pt>
    <dgm:pt modelId="{9980F431-DE9C-B044-A7E5-CF59E5A1BB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Clustering done to help ambulance routing to take remedial measures 	</a:t>
          </a:r>
        </a:p>
      </dgm:t>
    </dgm:pt>
    <dgm:pt modelId="{29D624AD-4DB8-1549-A3E4-70B061CDBDAB}" type="parTrans" cxnId="{2C7AAEF9-47FF-9E47-A56A-329CB9D9F11B}">
      <dgm:prSet/>
      <dgm:spPr/>
      <dgm:t>
        <a:bodyPr/>
        <a:lstStyle/>
        <a:p>
          <a:endParaRPr lang="en-US"/>
        </a:p>
      </dgm:t>
    </dgm:pt>
    <dgm:pt modelId="{4886D772-2208-2E43-A2CE-2BCF7EA193AB}" type="sibTrans" cxnId="{2C7AAEF9-47FF-9E47-A56A-329CB9D9F11B}">
      <dgm:prSet/>
      <dgm:spPr/>
      <dgm:t>
        <a:bodyPr/>
        <a:lstStyle/>
        <a:p>
          <a:endParaRPr lang="en-US"/>
        </a:p>
      </dgm:t>
    </dgm:pt>
    <dgm:pt modelId="{98A637C6-F8B1-4625-BAEA-3489329A2E1B}" type="pres">
      <dgm:prSet presAssocID="{40200ED5-BF66-4F72-825A-F72B90187647}" presName="root" presStyleCnt="0">
        <dgm:presLayoutVars>
          <dgm:dir/>
          <dgm:resizeHandles val="exact"/>
        </dgm:presLayoutVars>
      </dgm:prSet>
      <dgm:spPr/>
    </dgm:pt>
    <dgm:pt modelId="{1B320527-C5DC-4728-8E03-298950236B05}" type="pres">
      <dgm:prSet presAssocID="{44EA1D18-69FF-4C1A-AADC-6B6355F7F54E}" presName="compNode" presStyleCnt="0"/>
      <dgm:spPr/>
    </dgm:pt>
    <dgm:pt modelId="{88B7D0BE-F3F4-4A68-8B87-06206F565A95}" type="pres">
      <dgm:prSet presAssocID="{44EA1D18-69FF-4C1A-AADC-6B6355F7F54E}" presName="bgRect" presStyleLbl="bgShp" presStyleIdx="0" presStyleCnt="5"/>
      <dgm:spPr/>
    </dgm:pt>
    <dgm:pt modelId="{F5CEE05D-7390-4545-8626-090D66B5227D}" type="pres">
      <dgm:prSet presAssocID="{44EA1D18-69FF-4C1A-AADC-6B6355F7F54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EA515A72-AE30-4037-B7C7-FD7DBC2FF426}" type="pres">
      <dgm:prSet presAssocID="{44EA1D18-69FF-4C1A-AADC-6B6355F7F54E}" presName="spaceRect" presStyleCnt="0"/>
      <dgm:spPr/>
    </dgm:pt>
    <dgm:pt modelId="{1CD95BDE-2375-4BBB-B746-5702FB997C09}" type="pres">
      <dgm:prSet presAssocID="{44EA1D18-69FF-4C1A-AADC-6B6355F7F54E}" presName="parTx" presStyleLbl="revTx" presStyleIdx="0" presStyleCnt="7">
        <dgm:presLayoutVars>
          <dgm:chMax val="0"/>
          <dgm:chPref val="0"/>
        </dgm:presLayoutVars>
      </dgm:prSet>
      <dgm:spPr/>
    </dgm:pt>
    <dgm:pt modelId="{F0D0AE8C-ADB3-41C6-9149-69F847D25CA8}" type="pres">
      <dgm:prSet presAssocID="{44EA1D18-69FF-4C1A-AADC-6B6355F7F54E}" presName="desTx" presStyleLbl="revTx" presStyleIdx="1" presStyleCnt="7">
        <dgm:presLayoutVars/>
      </dgm:prSet>
      <dgm:spPr/>
    </dgm:pt>
    <dgm:pt modelId="{C6F9E57E-602E-439C-A7D6-96E445EC5C8F}" type="pres">
      <dgm:prSet presAssocID="{200F6AF6-74BF-4CD1-91D9-14A9A07CDB4C}" presName="sibTrans" presStyleCnt="0"/>
      <dgm:spPr/>
    </dgm:pt>
    <dgm:pt modelId="{C7D961BD-316F-410C-A82F-637AFB27FF6F}" type="pres">
      <dgm:prSet presAssocID="{2343D429-C81D-4306-9C1A-ED89C7A5105E}" presName="compNode" presStyleCnt="0"/>
      <dgm:spPr/>
    </dgm:pt>
    <dgm:pt modelId="{D378E8DB-1684-452E-A72A-5EDBD17C2E5B}" type="pres">
      <dgm:prSet presAssocID="{2343D429-C81D-4306-9C1A-ED89C7A5105E}" presName="bgRect" presStyleLbl="bgShp" presStyleIdx="1" presStyleCnt="5"/>
      <dgm:spPr/>
    </dgm:pt>
    <dgm:pt modelId="{1FF22DCD-281D-47F7-8BD4-E3CFCBBA3D7D}" type="pres">
      <dgm:prSet presAssocID="{2343D429-C81D-4306-9C1A-ED89C7A5105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06C9A69-A9BB-4F09-B2F1-98610FECB8DC}" type="pres">
      <dgm:prSet presAssocID="{2343D429-C81D-4306-9C1A-ED89C7A5105E}" presName="spaceRect" presStyleCnt="0"/>
      <dgm:spPr/>
    </dgm:pt>
    <dgm:pt modelId="{10914399-2937-4069-A3E8-04A420DC5724}" type="pres">
      <dgm:prSet presAssocID="{2343D429-C81D-4306-9C1A-ED89C7A5105E}" presName="parTx" presStyleLbl="revTx" presStyleIdx="2" presStyleCnt="7">
        <dgm:presLayoutVars>
          <dgm:chMax val="0"/>
          <dgm:chPref val="0"/>
        </dgm:presLayoutVars>
      </dgm:prSet>
      <dgm:spPr/>
    </dgm:pt>
    <dgm:pt modelId="{64E15DBB-7437-41C0-A7E5-0D5612618427}" type="pres">
      <dgm:prSet presAssocID="{10E3F52D-134B-4AA8-8351-346064117C76}" presName="sibTrans" presStyleCnt="0"/>
      <dgm:spPr/>
    </dgm:pt>
    <dgm:pt modelId="{8F0C4AC5-634B-4AB9-AC4A-29005FF2C217}" type="pres">
      <dgm:prSet presAssocID="{532608C0-63C9-4D49-A3E7-E2842CA4C012}" presName="compNode" presStyleCnt="0"/>
      <dgm:spPr/>
    </dgm:pt>
    <dgm:pt modelId="{A8719B64-EFAC-41FA-96C9-DAE16BA7AB04}" type="pres">
      <dgm:prSet presAssocID="{532608C0-63C9-4D49-A3E7-E2842CA4C012}" presName="bgRect" presStyleLbl="bgShp" presStyleIdx="2" presStyleCnt="5"/>
      <dgm:spPr/>
    </dgm:pt>
    <dgm:pt modelId="{E78D6DDF-2814-4C80-9B66-3E2EDA603D2F}" type="pres">
      <dgm:prSet presAssocID="{532608C0-63C9-4D49-A3E7-E2842CA4C01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C1B908A3-FFFD-4870-85F7-322D09825B70}" type="pres">
      <dgm:prSet presAssocID="{532608C0-63C9-4D49-A3E7-E2842CA4C012}" presName="spaceRect" presStyleCnt="0"/>
      <dgm:spPr/>
    </dgm:pt>
    <dgm:pt modelId="{0A518AC1-2ED1-43EA-AE6C-C6D44ABD7CCA}" type="pres">
      <dgm:prSet presAssocID="{532608C0-63C9-4D49-A3E7-E2842CA4C012}" presName="parTx" presStyleLbl="revTx" presStyleIdx="3" presStyleCnt="7">
        <dgm:presLayoutVars>
          <dgm:chMax val="0"/>
          <dgm:chPref val="0"/>
        </dgm:presLayoutVars>
      </dgm:prSet>
      <dgm:spPr/>
    </dgm:pt>
    <dgm:pt modelId="{95D0FA20-4CC1-4808-BBAF-BDA316C069AD}" type="pres">
      <dgm:prSet presAssocID="{532608C0-63C9-4D49-A3E7-E2842CA4C012}" presName="desTx" presStyleLbl="revTx" presStyleIdx="4" presStyleCnt="7">
        <dgm:presLayoutVars/>
      </dgm:prSet>
      <dgm:spPr/>
    </dgm:pt>
    <dgm:pt modelId="{984A4774-ED11-4E07-95F9-CC8DF49EC637}" type="pres">
      <dgm:prSet presAssocID="{43763F86-865C-4343-BD6E-C677A3AD0247}" presName="sibTrans" presStyleCnt="0"/>
      <dgm:spPr/>
    </dgm:pt>
    <dgm:pt modelId="{0C4C752C-1EC4-4E63-9F65-BB59522FEC90}" type="pres">
      <dgm:prSet presAssocID="{EA234BA3-2183-436C-9C02-5DF5E0EEE4AB}" presName="compNode" presStyleCnt="0"/>
      <dgm:spPr/>
    </dgm:pt>
    <dgm:pt modelId="{405483B6-EEA3-4D87-B651-F6BE67C0DD8C}" type="pres">
      <dgm:prSet presAssocID="{EA234BA3-2183-436C-9C02-5DF5E0EEE4AB}" presName="bgRect" presStyleLbl="bgShp" presStyleIdx="3" presStyleCnt="5"/>
      <dgm:spPr/>
    </dgm:pt>
    <dgm:pt modelId="{37C95A92-70B4-4439-8357-36D1B3A1CEFF}" type="pres">
      <dgm:prSet presAssocID="{EA234BA3-2183-436C-9C02-5DF5E0EEE4A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5CE38B76-83BA-45A6-BCF4-CC0644AF5B18}" type="pres">
      <dgm:prSet presAssocID="{EA234BA3-2183-436C-9C02-5DF5E0EEE4AB}" presName="spaceRect" presStyleCnt="0"/>
      <dgm:spPr/>
    </dgm:pt>
    <dgm:pt modelId="{C9F46EA5-227C-41A4-9E83-1DCCE8C52C24}" type="pres">
      <dgm:prSet presAssocID="{EA234BA3-2183-436C-9C02-5DF5E0EEE4AB}" presName="parTx" presStyleLbl="revTx" presStyleIdx="5" presStyleCnt="7">
        <dgm:presLayoutVars>
          <dgm:chMax val="0"/>
          <dgm:chPref val="0"/>
        </dgm:presLayoutVars>
      </dgm:prSet>
      <dgm:spPr/>
    </dgm:pt>
    <dgm:pt modelId="{B1663E75-D9BA-F04D-B6C6-5C1859558FE2}" type="pres">
      <dgm:prSet presAssocID="{840DE908-F5AC-4CE8-A69F-546680D931AE}" presName="sibTrans" presStyleCnt="0"/>
      <dgm:spPr/>
    </dgm:pt>
    <dgm:pt modelId="{CF6CE89E-C6FD-7244-B01F-61FAB349786E}" type="pres">
      <dgm:prSet presAssocID="{9980F431-DE9C-B044-A7E5-CF59E5A1BB4B}" presName="compNode" presStyleCnt="0"/>
      <dgm:spPr/>
    </dgm:pt>
    <dgm:pt modelId="{3B68E704-9982-3445-AEDB-A85EB4EB0CCE}" type="pres">
      <dgm:prSet presAssocID="{9980F431-DE9C-B044-A7E5-CF59E5A1BB4B}" presName="bgRect" presStyleLbl="bgShp" presStyleIdx="4" presStyleCnt="5"/>
      <dgm:spPr/>
    </dgm:pt>
    <dgm:pt modelId="{6631D55C-05CB-CF4B-9C26-D85803A2FD7A}" type="pres">
      <dgm:prSet presAssocID="{9980F431-DE9C-B044-A7E5-CF59E5A1BB4B}" presName="iconRect" presStyleLbl="node1" presStyleIdx="4" presStyleCnt="5" custScaleY="100250"/>
      <dgm:spPr>
        <a:blipFill dpi="0"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5" t="-6809" r="-125" b="-6809"/>
          </a:stretch>
        </a:blipFill>
      </dgm:spPr>
    </dgm:pt>
    <dgm:pt modelId="{8DD22EEB-0DAB-094E-815B-1121DB2FC9BC}" type="pres">
      <dgm:prSet presAssocID="{9980F431-DE9C-B044-A7E5-CF59E5A1BB4B}" presName="spaceRect" presStyleCnt="0"/>
      <dgm:spPr/>
    </dgm:pt>
    <dgm:pt modelId="{FB398BA9-D6B8-8740-92BC-C660821D7262}" type="pres">
      <dgm:prSet presAssocID="{9980F431-DE9C-B044-A7E5-CF59E5A1BB4B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33378C06-3CBA-43EF-B7EF-DD660FE0C530}" type="presOf" srcId="{44EA1D18-69FF-4C1A-AADC-6B6355F7F54E}" destId="{1CD95BDE-2375-4BBB-B746-5702FB997C09}" srcOrd="0" destOrd="0" presId="urn:microsoft.com/office/officeart/2018/2/layout/IconVerticalSolidList"/>
    <dgm:cxn modelId="{95756D0A-4187-4EF7-B167-C6BF08ABD628}" type="presOf" srcId="{532608C0-63C9-4D49-A3E7-E2842CA4C012}" destId="{0A518AC1-2ED1-43EA-AE6C-C6D44ABD7CCA}" srcOrd="0" destOrd="0" presId="urn:microsoft.com/office/officeart/2018/2/layout/IconVerticalSolidList"/>
    <dgm:cxn modelId="{CE96F117-BBC9-4A82-9267-9504883DBEDF}" srcId="{40200ED5-BF66-4F72-825A-F72B90187647}" destId="{2343D429-C81D-4306-9C1A-ED89C7A5105E}" srcOrd="1" destOrd="0" parTransId="{229DFB73-63DF-4CCB-8BF5-D1D5BC6D68C0}" sibTransId="{10E3F52D-134B-4AA8-8351-346064117C76}"/>
    <dgm:cxn modelId="{A5FBAF19-F533-49F3-BE26-5A4D66F82A8C}" type="presOf" srcId="{37903681-C69A-484E-B57E-ECB28EB8DCEB}" destId="{95D0FA20-4CC1-4808-BBAF-BDA316C069AD}" srcOrd="0" destOrd="0" presId="urn:microsoft.com/office/officeart/2018/2/layout/IconVerticalSolidList"/>
    <dgm:cxn modelId="{5327E022-125E-48C1-912A-737AD169141F}" srcId="{532608C0-63C9-4D49-A3E7-E2842CA4C012}" destId="{1E622463-8B54-4334-8DF8-650151A5397D}" srcOrd="1" destOrd="0" parTransId="{84D5BACA-2D56-48B3-9DDD-20FA6FFE9206}" sibTransId="{1E5A3199-DAD9-49DD-AE59-3AEA2F40568B}"/>
    <dgm:cxn modelId="{92496E31-9032-4497-9DFE-6ADC98A4C5CB}" srcId="{532608C0-63C9-4D49-A3E7-E2842CA4C012}" destId="{37903681-C69A-484E-B57E-ECB28EB8DCEB}" srcOrd="0" destOrd="0" parTransId="{48CCC7B9-6C9C-47FF-A155-1A00728D3337}" sibTransId="{E1B776C4-623E-4712-9AAA-DB9F97EDE24C}"/>
    <dgm:cxn modelId="{F2358232-762A-4475-BA66-2461156DD0C1}" srcId="{40200ED5-BF66-4F72-825A-F72B90187647}" destId="{EA234BA3-2183-436C-9C02-5DF5E0EEE4AB}" srcOrd="3" destOrd="0" parTransId="{8DC014F8-AF5D-4253-80B8-6B3EFF83D39A}" sibTransId="{840DE908-F5AC-4CE8-A69F-546680D931AE}"/>
    <dgm:cxn modelId="{24A5783D-DFBF-4EB6-A8A4-A098839FF892}" type="presOf" srcId="{EA234BA3-2183-436C-9C02-5DF5E0EEE4AB}" destId="{C9F46EA5-227C-41A4-9E83-1DCCE8C52C24}" srcOrd="0" destOrd="0" presId="urn:microsoft.com/office/officeart/2018/2/layout/IconVerticalSolidList"/>
    <dgm:cxn modelId="{E1DE493F-04AC-4CA2-9580-99ACA1A9BF98}" srcId="{44EA1D18-69FF-4C1A-AADC-6B6355F7F54E}" destId="{A1F87471-3750-4E95-A5E8-F342F11AA395}" srcOrd="0" destOrd="0" parTransId="{AFEEA524-DA1D-4444-87F8-6C9C7184EA0F}" sibTransId="{542E14F9-9152-43CC-9908-F0999C721693}"/>
    <dgm:cxn modelId="{A424F253-4A01-434F-8209-DE8360373C91}" type="presOf" srcId="{9980F431-DE9C-B044-A7E5-CF59E5A1BB4B}" destId="{FB398BA9-D6B8-8740-92BC-C660821D7262}" srcOrd="0" destOrd="0" presId="urn:microsoft.com/office/officeart/2018/2/layout/IconVerticalSolidList"/>
    <dgm:cxn modelId="{6E3C625D-8D53-44F8-BDDC-8E8BA09E2D5E}" type="presOf" srcId="{40200ED5-BF66-4F72-825A-F72B90187647}" destId="{98A637C6-F8B1-4625-BAEA-3489329A2E1B}" srcOrd="0" destOrd="0" presId="urn:microsoft.com/office/officeart/2018/2/layout/IconVerticalSolidList"/>
    <dgm:cxn modelId="{E918AE65-071C-4DBA-BA9F-4A21E9337753}" type="presOf" srcId="{1E622463-8B54-4334-8DF8-650151A5397D}" destId="{95D0FA20-4CC1-4808-BBAF-BDA316C069AD}" srcOrd="0" destOrd="1" presId="urn:microsoft.com/office/officeart/2018/2/layout/IconVerticalSolidList"/>
    <dgm:cxn modelId="{1AD136A6-F698-4308-A6F1-7C7963750BD4}" type="presOf" srcId="{A1F87471-3750-4E95-A5E8-F342F11AA395}" destId="{F0D0AE8C-ADB3-41C6-9149-69F847D25CA8}" srcOrd="0" destOrd="0" presId="urn:microsoft.com/office/officeart/2018/2/layout/IconVerticalSolidList"/>
    <dgm:cxn modelId="{D4CC40B4-380E-4F7E-B053-8CBF05400BFE}" srcId="{40200ED5-BF66-4F72-825A-F72B90187647}" destId="{44EA1D18-69FF-4C1A-AADC-6B6355F7F54E}" srcOrd="0" destOrd="0" parTransId="{51AEF282-F13D-4D9A-8392-9CB99BAFB8D7}" sibTransId="{200F6AF6-74BF-4CD1-91D9-14A9A07CDB4C}"/>
    <dgm:cxn modelId="{4F1EABC4-D168-4E96-AE18-626A9893F6C7}" type="presOf" srcId="{2343D429-C81D-4306-9C1A-ED89C7A5105E}" destId="{10914399-2937-4069-A3E8-04A420DC5724}" srcOrd="0" destOrd="0" presId="urn:microsoft.com/office/officeart/2018/2/layout/IconVerticalSolidList"/>
    <dgm:cxn modelId="{D86922C8-C3B9-4238-A97D-6EFCE17B0CBF}" srcId="{40200ED5-BF66-4F72-825A-F72B90187647}" destId="{532608C0-63C9-4D49-A3E7-E2842CA4C012}" srcOrd="2" destOrd="0" parTransId="{794EDC1C-0F6E-4BD6-A533-87C86D6FF1D5}" sibTransId="{43763F86-865C-4343-BD6E-C677A3AD0247}"/>
    <dgm:cxn modelId="{2C7AAEF9-47FF-9E47-A56A-329CB9D9F11B}" srcId="{40200ED5-BF66-4F72-825A-F72B90187647}" destId="{9980F431-DE9C-B044-A7E5-CF59E5A1BB4B}" srcOrd="4" destOrd="0" parTransId="{29D624AD-4DB8-1549-A3E4-70B061CDBDAB}" sibTransId="{4886D772-2208-2E43-A2CE-2BCF7EA193AB}"/>
    <dgm:cxn modelId="{513ED908-ACF7-4B35-990F-A602BDF40533}" type="presParOf" srcId="{98A637C6-F8B1-4625-BAEA-3489329A2E1B}" destId="{1B320527-C5DC-4728-8E03-298950236B05}" srcOrd="0" destOrd="0" presId="urn:microsoft.com/office/officeart/2018/2/layout/IconVerticalSolidList"/>
    <dgm:cxn modelId="{D60D6B84-57EE-4EF0-BE64-AADFA6ACB736}" type="presParOf" srcId="{1B320527-C5DC-4728-8E03-298950236B05}" destId="{88B7D0BE-F3F4-4A68-8B87-06206F565A95}" srcOrd="0" destOrd="0" presId="urn:microsoft.com/office/officeart/2018/2/layout/IconVerticalSolidList"/>
    <dgm:cxn modelId="{D1950B74-49BB-447B-9051-E9DFC0AB37A7}" type="presParOf" srcId="{1B320527-C5DC-4728-8E03-298950236B05}" destId="{F5CEE05D-7390-4545-8626-090D66B5227D}" srcOrd="1" destOrd="0" presId="urn:microsoft.com/office/officeart/2018/2/layout/IconVerticalSolidList"/>
    <dgm:cxn modelId="{F1399B42-6542-4CED-9098-3ECF9BD94BBE}" type="presParOf" srcId="{1B320527-C5DC-4728-8E03-298950236B05}" destId="{EA515A72-AE30-4037-B7C7-FD7DBC2FF426}" srcOrd="2" destOrd="0" presId="urn:microsoft.com/office/officeart/2018/2/layout/IconVerticalSolidList"/>
    <dgm:cxn modelId="{C0C41AD1-6A05-4530-8EF9-54CAA465641C}" type="presParOf" srcId="{1B320527-C5DC-4728-8E03-298950236B05}" destId="{1CD95BDE-2375-4BBB-B746-5702FB997C09}" srcOrd="3" destOrd="0" presId="urn:microsoft.com/office/officeart/2018/2/layout/IconVerticalSolidList"/>
    <dgm:cxn modelId="{A1F99214-94C8-4F6D-9432-8F22FB1650D2}" type="presParOf" srcId="{1B320527-C5DC-4728-8E03-298950236B05}" destId="{F0D0AE8C-ADB3-41C6-9149-69F847D25CA8}" srcOrd="4" destOrd="0" presId="urn:microsoft.com/office/officeart/2018/2/layout/IconVerticalSolidList"/>
    <dgm:cxn modelId="{8E0D5F5F-1954-4512-B713-65CDB2C8CF68}" type="presParOf" srcId="{98A637C6-F8B1-4625-BAEA-3489329A2E1B}" destId="{C6F9E57E-602E-439C-A7D6-96E445EC5C8F}" srcOrd="1" destOrd="0" presId="urn:microsoft.com/office/officeart/2018/2/layout/IconVerticalSolidList"/>
    <dgm:cxn modelId="{53678B6A-F939-4FA1-8A51-D5BFA842B37E}" type="presParOf" srcId="{98A637C6-F8B1-4625-BAEA-3489329A2E1B}" destId="{C7D961BD-316F-410C-A82F-637AFB27FF6F}" srcOrd="2" destOrd="0" presId="urn:microsoft.com/office/officeart/2018/2/layout/IconVerticalSolidList"/>
    <dgm:cxn modelId="{D5CC8B9F-799E-49D6-8E0D-17F712ABCCCA}" type="presParOf" srcId="{C7D961BD-316F-410C-A82F-637AFB27FF6F}" destId="{D378E8DB-1684-452E-A72A-5EDBD17C2E5B}" srcOrd="0" destOrd="0" presId="urn:microsoft.com/office/officeart/2018/2/layout/IconVerticalSolidList"/>
    <dgm:cxn modelId="{C5713884-D73F-42F1-BBF9-9E09A7B24F3E}" type="presParOf" srcId="{C7D961BD-316F-410C-A82F-637AFB27FF6F}" destId="{1FF22DCD-281D-47F7-8BD4-E3CFCBBA3D7D}" srcOrd="1" destOrd="0" presId="urn:microsoft.com/office/officeart/2018/2/layout/IconVerticalSolidList"/>
    <dgm:cxn modelId="{4824CDBB-42DD-4577-B1C4-1C3D357F3B95}" type="presParOf" srcId="{C7D961BD-316F-410C-A82F-637AFB27FF6F}" destId="{006C9A69-A9BB-4F09-B2F1-98610FECB8DC}" srcOrd="2" destOrd="0" presId="urn:microsoft.com/office/officeart/2018/2/layout/IconVerticalSolidList"/>
    <dgm:cxn modelId="{8CFFC2D9-15C9-4441-84DE-D6939531D140}" type="presParOf" srcId="{C7D961BD-316F-410C-A82F-637AFB27FF6F}" destId="{10914399-2937-4069-A3E8-04A420DC5724}" srcOrd="3" destOrd="0" presId="urn:microsoft.com/office/officeart/2018/2/layout/IconVerticalSolidList"/>
    <dgm:cxn modelId="{94ECE95E-246C-425E-AD8B-87E1134FBFAB}" type="presParOf" srcId="{98A637C6-F8B1-4625-BAEA-3489329A2E1B}" destId="{64E15DBB-7437-41C0-A7E5-0D5612618427}" srcOrd="3" destOrd="0" presId="urn:microsoft.com/office/officeart/2018/2/layout/IconVerticalSolidList"/>
    <dgm:cxn modelId="{EC060B65-EC0C-4783-A376-4D52E6B0F9E9}" type="presParOf" srcId="{98A637C6-F8B1-4625-BAEA-3489329A2E1B}" destId="{8F0C4AC5-634B-4AB9-AC4A-29005FF2C217}" srcOrd="4" destOrd="0" presId="urn:microsoft.com/office/officeart/2018/2/layout/IconVerticalSolidList"/>
    <dgm:cxn modelId="{D67EAB70-9B68-4199-B876-AC0F547760A4}" type="presParOf" srcId="{8F0C4AC5-634B-4AB9-AC4A-29005FF2C217}" destId="{A8719B64-EFAC-41FA-96C9-DAE16BA7AB04}" srcOrd="0" destOrd="0" presId="urn:microsoft.com/office/officeart/2018/2/layout/IconVerticalSolidList"/>
    <dgm:cxn modelId="{F8EFBEFB-0700-4DED-BE92-494F52969B90}" type="presParOf" srcId="{8F0C4AC5-634B-4AB9-AC4A-29005FF2C217}" destId="{E78D6DDF-2814-4C80-9B66-3E2EDA603D2F}" srcOrd="1" destOrd="0" presId="urn:microsoft.com/office/officeart/2018/2/layout/IconVerticalSolidList"/>
    <dgm:cxn modelId="{7AAEBEA7-7B53-4892-BCF2-11198E4B7652}" type="presParOf" srcId="{8F0C4AC5-634B-4AB9-AC4A-29005FF2C217}" destId="{C1B908A3-FFFD-4870-85F7-322D09825B70}" srcOrd="2" destOrd="0" presId="urn:microsoft.com/office/officeart/2018/2/layout/IconVerticalSolidList"/>
    <dgm:cxn modelId="{FB211049-46B4-44EF-B7F8-4A6A98471C61}" type="presParOf" srcId="{8F0C4AC5-634B-4AB9-AC4A-29005FF2C217}" destId="{0A518AC1-2ED1-43EA-AE6C-C6D44ABD7CCA}" srcOrd="3" destOrd="0" presId="urn:microsoft.com/office/officeart/2018/2/layout/IconVerticalSolidList"/>
    <dgm:cxn modelId="{B5311316-E806-4C58-BF75-CD50201BBCDA}" type="presParOf" srcId="{8F0C4AC5-634B-4AB9-AC4A-29005FF2C217}" destId="{95D0FA20-4CC1-4808-BBAF-BDA316C069AD}" srcOrd="4" destOrd="0" presId="urn:microsoft.com/office/officeart/2018/2/layout/IconVerticalSolidList"/>
    <dgm:cxn modelId="{848C645D-4707-446A-956D-43954E1D5BA9}" type="presParOf" srcId="{98A637C6-F8B1-4625-BAEA-3489329A2E1B}" destId="{984A4774-ED11-4E07-95F9-CC8DF49EC637}" srcOrd="5" destOrd="0" presId="urn:microsoft.com/office/officeart/2018/2/layout/IconVerticalSolidList"/>
    <dgm:cxn modelId="{BC99C0CD-5B34-49E7-9D48-205AB331D6FB}" type="presParOf" srcId="{98A637C6-F8B1-4625-BAEA-3489329A2E1B}" destId="{0C4C752C-1EC4-4E63-9F65-BB59522FEC90}" srcOrd="6" destOrd="0" presId="urn:microsoft.com/office/officeart/2018/2/layout/IconVerticalSolidList"/>
    <dgm:cxn modelId="{451F888C-C7E2-4742-87CE-9FB51116D34A}" type="presParOf" srcId="{0C4C752C-1EC4-4E63-9F65-BB59522FEC90}" destId="{405483B6-EEA3-4D87-B651-F6BE67C0DD8C}" srcOrd="0" destOrd="0" presId="urn:microsoft.com/office/officeart/2018/2/layout/IconVerticalSolidList"/>
    <dgm:cxn modelId="{408ED49F-0540-4CDA-9425-3B0160EC0221}" type="presParOf" srcId="{0C4C752C-1EC4-4E63-9F65-BB59522FEC90}" destId="{37C95A92-70B4-4439-8357-36D1B3A1CEFF}" srcOrd="1" destOrd="0" presId="urn:microsoft.com/office/officeart/2018/2/layout/IconVerticalSolidList"/>
    <dgm:cxn modelId="{49BA7170-3A7B-4D51-9D1E-8EB29BC5EE14}" type="presParOf" srcId="{0C4C752C-1EC4-4E63-9F65-BB59522FEC90}" destId="{5CE38B76-83BA-45A6-BCF4-CC0644AF5B18}" srcOrd="2" destOrd="0" presId="urn:microsoft.com/office/officeart/2018/2/layout/IconVerticalSolidList"/>
    <dgm:cxn modelId="{B08871C1-D95D-4425-8F33-6BCBF811734B}" type="presParOf" srcId="{0C4C752C-1EC4-4E63-9F65-BB59522FEC90}" destId="{C9F46EA5-227C-41A4-9E83-1DCCE8C52C24}" srcOrd="3" destOrd="0" presId="urn:microsoft.com/office/officeart/2018/2/layout/IconVerticalSolidList"/>
    <dgm:cxn modelId="{CA2E2956-2A28-754B-8216-7BFBB9D55EE8}" type="presParOf" srcId="{98A637C6-F8B1-4625-BAEA-3489329A2E1B}" destId="{B1663E75-D9BA-F04D-B6C6-5C1859558FE2}" srcOrd="7" destOrd="0" presId="urn:microsoft.com/office/officeart/2018/2/layout/IconVerticalSolidList"/>
    <dgm:cxn modelId="{B72221C6-7033-C340-8DD2-D45A5613223A}" type="presParOf" srcId="{98A637C6-F8B1-4625-BAEA-3489329A2E1B}" destId="{CF6CE89E-C6FD-7244-B01F-61FAB349786E}" srcOrd="8" destOrd="0" presId="urn:microsoft.com/office/officeart/2018/2/layout/IconVerticalSolidList"/>
    <dgm:cxn modelId="{6A300DD3-3C94-B241-91B9-F9E1CD4FE3CB}" type="presParOf" srcId="{CF6CE89E-C6FD-7244-B01F-61FAB349786E}" destId="{3B68E704-9982-3445-AEDB-A85EB4EB0CCE}" srcOrd="0" destOrd="0" presId="urn:microsoft.com/office/officeart/2018/2/layout/IconVerticalSolidList"/>
    <dgm:cxn modelId="{F9F2E96D-A0AC-6C4A-92E8-1EADE50572B7}" type="presParOf" srcId="{CF6CE89E-C6FD-7244-B01F-61FAB349786E}" destId="{6631D55C-05CB-CF4B-9C26-D85803A2FD7A}" srcOrd="1" destOrd="0" presId="urn:microsoft.com/office/officeart/2018/2/layout/IconVerticalSolidList"/>
    <dgm:cxn modelId="{92515A27-4612-2D4A-A980-DAF9B04049D8}" type="presParOf" srcId="{CF6CE89E-C6FD-7244-B01F-61FAB349786E}" destId="{8DD22EEB-0DAB-094E-815B-1121DB2FC9BC}" srcOrd="2" destOrd="0" presId="urn:microsoft.com/office/officeart/2018/2/layout/IconVerticalSolidList"/>
    <dgm:cxn modelId="{164219BD-62B8-1A4F-A215-057EE1C6DE51}" type="presParOf" srcId="{CF6CE89E-C6FD-7244-B01F-61FAB349786E}" destId="{FB398BA9-D6B8-8740-92BC-C660821D72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5FCB71-DEF5-4244-9D9B-81643BE8D69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992BDBF-F9D7-4375-A3D5-EB33F31D746E}">
      <dgm:prSet/>
      <dgm:spPr/>
      <dgm:t>
        <a:bodyPr/>
        <a:lstStyle/>
        <a:p>
          <a:r>
            <a:rPr lang="en-US"/>
            <a:t>OpenCV</a:t>
          </a:r>
        </a:p>
      </dgm:t>
    </dgm:pt>
    <dgm:pt modelId="{E54EF964-C8E5-4003-869A-882A93E5189E}" type="parTrans" cxnId="{A5CAA47F-E883-4A5B-938E-15EF92354F43}">
      <dgm:prSet/>
      <dgm:spPr/>
      <dgm:t>
        <a:bodyPr/>
        <a:lstStyle/>
        <a:p>
          <a:endParaRPr lang="en-US"/>
        </a:p>
      </dgm:t>
    </dgm:pt>
    <dgm:pt modelId="{7321E05D-69EF-4C1B-8F92-B43BD2E3C1D2}" type="sibTrans" cxnId="{A5CAA47F-E883-4A5B-938E-15EF92354F43}">
      <dgm:prSet/>
      <dgm:spPr/>
      <dgm:t>
        <a:bodyPr/>
        <a:lstStyle/>
        <a:p>
          <a:endParaRPr lang="en-US"/>
        </a:p>
      </dgm:t>
    </dgm:pt>
    <dgm:pt modelId="{88CE6854-4612-4B6E-9411-5FC7C6489B26}">
      <dgm:prSet/>
      <dgm:spPr/>
      <dgm:t>
        <a:bodyPr/>
        <a:lstStyle/>
        <a:p>
          <a:r>
            <a:rPr lang="en-US"/>
            <a:t>Watson Object Detection API </a:t>
          </a:r>
        </a:p>
      </dgm:t>
    </dgm:pt>
    <dgm:pt modelId="{FDA19AE5-C9E8-4EAA-A090-23A3F06BB842}" type="parTrans" cxnId="{2D737616-4CAA-4003-9AEF-08C1278F7C90}">
      <dgm:prSet/>
      <dgm:spPr/>
      <dgm:t>
        <a:bodyPr/>
        <a:lstStyle/>
        <a:p>
          <a:endParaRPr lang="en-US"/>
        </a:p>
      </dgm:t>
    </dgm:pt>
    <dgm:pt modelId="{997F4B4D-9A01-423A-B059-6F8BF5A5B7F7}" type="sibTrans" cxnId="{2D737616-4CAA-4003-9AEF-08C1278F7C90}">
      <dgm:prSet/>
      <dgm:spPr/>
      <dgm:t>
        <a:bodyPr/>
        <a:lstStyle/>
        <a:p>
          <a:endParaRPr lang="en-US"/>
        </a:p>
      </dgm:t>
    </dgm:pt>
    <dgm:pt modelId="{7B1D8163-6098-47C7-BB58-A216D545AD4B}">
      <dgm:prSet/>
      <dgm:spPr/>
      <dgm:t>
        <a:bodyPr/>
        <a:lstStyle/>
        <a:p>
          <a:r>
            <a:rPr lang="en-US"/>
            <a:t>Compose MySQL Database </a:t>
          </a:r>
        </a:p>
      </dgm:t>
    </dgm:pt>
    <dgm:pt modelId="{3639F1FB-3F33-43B1-9BB4-69F6199D0FA1}" type="parTrans" cxnId="{A696BFAD-AEAE-422E-A6FC-7887ADD26BA6}">
      <dgm:prSet/>
      <dgm:spPr/>
      <dgm:t>
        <a:bodyPr/>
        <a:lstStyle/>
        <a:p>
          <a:endParaRPr lang="en-US"/>
        </a:p>
      </dgm:t>
    </dgm:pt>
    <dgm:pt modelId="{FA20F29F-2031-47C9-AF9D-573FC3FEF895}" type="sibTrans" cxnId="{A696BFAD-AEAE-422E-A6FC-7887ADD26BA6}">
      <dgm:prSet/>
      <dgm:spPr/>
      <dgm:t>
        <a:bodyPr/>
        <a:lstStyle/>
        <a:p>
          <a:endParaRPr lang="en-US"/>
        </a:p>
      </dgm:t>
    </dgm:pt>
    <dgm:pt modelId="{00C68238-24E9-4987-9F85-B6E7584FE116}">
      <dgm:prSet/>
      <dgm:spPr/>
      <dgm:t>
        <a:bodyPr/>
        <a:lstStyle/>
        <a:p>
          <a:r>
            <a:rPr lang="en-US"/>
            <a:t>Watson Machine Learning for Clustering</a:t>
          </a:r>
        </a:p>
      </dgm:t>
    </dgm:pt>
    <dgm:pt modelId="{7ACC6C8A-8EE1-44F7-88CB-70F24A384BD4}" type="parTrans" cxnId="{D6D8E710-0F31-41DF-AEE1-67A0EF283AA7}">
      <dgm:prSet/>
      <dgm:spPr/>
      <dgm:t>
        <a:bodyPr/>
        <a:lstStyle/>
        <a:p>
          <a:endParaRPr lang="en-US"/>
        </a:p>
      </dgm:t>
    </dgm:pt>
    <dgm:pt modelId="{B330E6DB-8087-4AB7-BE49-F4B0BE9B71E4}" type="sibTrans" cxnId="{D6D8E710-0F31-41DF-AEE1-67A0EF283AA7}">
      <dgm:prSet/>
      <dgm:spPr/>
      <dgm:t>
        <a:bodyPr/>
        <a:lstStyle/>
        <a:p>
          <a:endParaRPr lang="en-US"/>
        </a:p>
      </dgm:t>
    </dgm:pt>
    <dgm:pt modelId="{B63AA7DC-A0AC-4298-89D1-17E02DFF9110}">
      <dgm:prSet/>
      <dgm:spPr/>
      <dgm:t>
        <a:bodyPr/>
        <a:lstStyle/>
        <a:p>
          <a:r>
            <a:rPr lang="en-US"/>
            <a:t>Python Flask based Web App </a:t>
          </a:r>
        </a:p>
      </dgm:t>
    </dgm:pt>
    <dgm:pt modelId="{1EE1EA2F-82D5-486C-B1AC-6B4D21C53DD3}" type="parTrans" cxnId="{F6E268F2-3456-4A1E-A539-244950CD0F33}">
      <dgm:prSet/>
      <dgm:spPr/>
      <dgm:t>
        <a:bodyPr/>
        <a:lstStyle/>
        <a:p>
          <a:endParaRPr lang="en-US"/>
        </a:p>
      </dgm:t>
    </dgm:pt>
    <dgm:pt modelId="{2BF22E96-1AA5-4640-A0D2-488C178F7369}" type="sibTrans" cxnId="{F6E268F2-3456-4A1E-A539-244950CD0F33}">
      <dgm:prSet/>
      <dgm:spPr/>
      <dgm:t>
        <a:bodyPr/>
        <a:lstStyle/>
        <a:p>
          <a:endParaRPr lang="en-US"/>
        </a:p>
      </dgm:t>
    </dgm:pt>
    <dgm:pt modelId="{7B37D449-698E-43A1-A69B-5333A18CC14E}" type="pres">
      <dgm:prSet presAssocID="{0D5FCB71-DEF5-4244-9D9B-81643BE8D690}" presName="root" presStyleCnt="0">
        <dgm:presLayoutVars>
          <dgm:dir/>
          <dgm:resizeHandles val="exact"/>
        </dgm:presLayoutVars>
      </dgm:prSet>
      <dgm:spPr/>
    </dgm:pt>
    <dgm:pt modelId="{9D37363C-54B5-4267-BAB6-9C15089E417D}" type="pres">
      <dgm:prSet presAssocID="{4992BDBF-F9D7-4375-A3D5-EB33F31D746E}" presName="compNode" presStyleCnt="0"/>
      <dgm:spPr/>
    </dgm:pt>
    <dgm:pt modelId="{4E056D34-0680-4E55-A54C-6DCDEF4544FD}" type="pres">
      <dgm:prSet presAssocID="{4992BDBF-F9D7-4375-A3D5-EB33F31D746E}" presName="bgRect" presStyleLbl="bgShp" presStyleIdx="0" presStyleCnt="5"/>
      <dgm:spPr/>
    </dgm:pt>
    <dgm:pt modelId="{134C740D-5888-4507-AD85-BB9124B3DE13}" type="pres">
      <dgm:prSet presAssocID="{4992BDBF-F9D7-4375-A3D5-EB33F31D746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1FB6F302-0489-4697-8951-113844FF2549}" type="pres">
      <dgm:prSet presAssocID="{4992BDBF-F9D7-4375-A3D5-EB33F31D746E}" presName="spaceRect" presStyleCnt="0"/>
      <dgm:spPr/>
    </dgm:pt>
    <dgm:pt modelId="{1644E97F-6C82-45E5-8F65-B5BD16DB7FBD}" type="pres">
      <dgm:prSet presAssocID="{4992BDBF-F9D7-4375-A3D5-EB33F31D746E}" presName="parTx" presStyleLbl="revTx" presStyleIdx="0" presStyleCnt="5">
        <dgm:presLayoutVars>
          <dgm:chMax val="0"/>
          <dgm:chPref val="0"/>
        </dgm:presLayoutVars>
      </dgm:prSet>
      <dgm:spPr/>
    </dgm:pt>
    <dgm:pt modelId="{17FAFBFE-16B8-4B0A-9A70-F99B57027B62}" type="pres">
      <dgm:prSet presAssocID="{7321E05D-69EF-4C1B-8F92-B43BD2E3C1D2}" presName="sibTrans" presStyleCnt="0"/>
      <dgm:spPr/>
    </dgm:pt>
    <dgm:pt modelId="{07C5E0D8-5D77-46A3-9506-31A79567A695}" type="pres">
      <dgm:prSet presAssocID="{88CE6854-4612-4B6E-9411-5FC7C6489B26}" presName="compNode" presStyleCnt="0"/>
      <dgm:spPr/>
    </dgm:pt>
    <dgm:pt modelId="{0E48D9FC-8126-448D-94ED-1080387B38CD}" type="pres">
      <dgm:prSet presAssocID="{88CE6854-4612-4B6E-9411-5FC7C6489B26}" presName="bgRect" presStyleLbl="bgShp" presStyleIdx="1" presStyleCnt="5"/>
      <dgm:spPr/>
    </dgm:pt>
    <dgm:pt modelId="{5267E822-16FD-4351-A18A-6947A8195CEA}" type="pres">
      <dgm:prSet presAssocID="{88CE6854-4612-4B6E-9411-5FC7C6489B2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DE23221-9560-4C4A-871B-BBC3152036A5}" type="pres">
      <dgm:prSet presAssocID="{88CE6854-4612-4B6E-9411-5FC7C6489B26}" presName="spaceRect" presStyleCnt="0"/>
      <dgm:spPr/>
    </dgm:pt>
    <dgm:pt modelId="{E9ABC4FE-3CD2-4E9D-AB11-B278AD58444C}" type="pres">
      <dgm:prSet presAssocID="{88CE6854-4612-4B6E-9411-5FC7C6489B26}" presName="parTx" presStyleLbl="revTx" presStyleIdx="1" presStyleCnt="5">
        <dgm:presLayoutVars>
          <dgm:chMax val="0"/>
          <dgm:chPref val="0"/>
        </dgm:presLayoutVars>
      </dgm:prSet>
      <dgm:spPr/>
    </dgm:pt>
    <dgm:pt modelId="{217207F6-E52D-43BA-B293-BA869FAA8C9F}" type="pres">
      <dgm:prSet presAssocID="{997F4B4D-9A01-423A-B059-6F8BF5A5B7F7}" presName="sibTrans" presStyleCnt="0"/>
      <dgm:spPr/>
    </dgm:pt>
    <dgm:pt modelId="{F481880F-63B9-4E33-88CF-A7510E52AACB}" type="pres">
      <dgm:prSet presAssocID="{7B1D8163-6098-47C7-BB58-A216D545AD4B}" presName="compNode" presStyleCnt="0"/>
      <dgm:spPr/>
    </dgm:pt>
    <dgm:pt modelId="{C2A799E9-97FB-4E64-A11B-A3759D6A46FA}" type="pres">
      <dgm:prSet presAssocID="{7B1D8163-6098-47C7-BB58-A216D545AD4B}" presName="bgRect" presStyleLbl="bgShp" presStyleIdx="2" presStyleCnt="5"/>
      <dgm:spPr/>
    </dgm:pt>
    <dgm:pt modelId="{3AD7FA55-0DAD-4DCD-9F53-45073BEE9B44}" type="pres">
      <dgm:prSet presAssocID="{7B1D8163-6098-47C7-BB58-A216D545AD4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3361AFA-E7CF-4114-BCEF-A25FB9FB8793}" type="pres">
      <dgm:prSet presAssocID="{7B1D8163-6098-47C7-BB58-A216D545AD4B}" presName="spaceRect" presStyleCnt="0"/>
      <dgm:spPr/>
    </dgm:pt>
    <dgm:pt modelId="{46662783-6C53-45C4-BCD0-11186478CE97}" type="pres">
      <dgm:prSet presAssocID="{7B1D8163-6098-47C7-BB58-A216D545AD4B}" presName="parTx" presStyleLbl="revTx" presStyleIdx="2" presStyleCnt="5">
        <dgm:presLayoutVars>
          <dgm:chMax val="0"/>
          <dgm:chPref val="0"/>
        </dgm:presLayoutVars>
      </dgm:prSet>
      <dgm:spPr/>
    </dgm:pt>
    <dgm:pt modelId="{B5741D4D-6865-4BE7-B4EF-AB75F4605E20}" type="pres">
      <dgm:prSet presAssocID="{FA20F29F-2031-47C9-AF9D-573FC3FEF895}" presName="sibTrans" presStyleCnt="0"/>
      <dgm:spPr/>
    </dgm:pt>
    <dgm:pt modelId="{58A14C20-3F76-493C-BACE-7373A9465705}" type="pres">
      <dgm:prSet presAssocID="{00C68238-24E9-4987-9F85-B6E7584FE116}" presName="compNode" presStyleCnt="0"/>
      <dgm:spPr/>
    </dgm:pt>
    <dgm:pt modelId="{1FC337A7-BE93-4E61-B9FD-7DD63402586C}" type="pres">
      <dgm:prSet presAssocID="{00C68238-24E9-4987-9F85-B6E7584FE116}" presName="bgRect" presStyleLbl="bgShp" presStyleIdx="3" presStyleCnt="5"/>
      <dgm:spPr/>
    </dgm:pt>
    <dgm:pt modelId="{ADB40C3D-1B29-4137-9A92-AA2EED79A8B8}" type="pres">
      <dgm:prSet presAssocID="{00C68238-24E9-4987-9F85-B6E7584FE11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B010B15-D5D1-4711-A300-DBBB0ECEA0F8}" type="pres">
      <dgm:prSet presAssocID="{00C68238-24E9-4987-9F85-B6E7584FE116}" presName="spaceRect" presStyleCnt="0"/>
      <dgm:spPr/>
    </dgm:pt>
    <dgm:pt modelId="{DA1B4AC0-95B3-4082-BDE2-9797F1F7BC3B}" type="pres">
      <dgm:prSet presAssocID="{00C68238-24E9-4987-9F85-B6E7584FE116}" presName="parTx" presStyleLbl="revTx" presStyleIdx="3" presStyleCnt="5">
        <dgm:presLayoutVars>
          <dgm:chMax val="0"/>
          <dgm:chPref val="0"/>
        </dgm:presLayoutVars>
      </dgm:prSet>
      <dgm:spPr/>
    </dgm:pt>
    <dgm:pt modelId="{73D4B46D-4F90-425B-A0A4-ACE7873393D2}" type="pres">
      <dgm:prSet presAssocID="{B330E6DB-8087-4AB7-BE49-F4B0BE9B71E4}" presName="sibTrans" presStyleCnt="0"/>
      <dgm:spPr/>
    </dgm:pt>
    <dgm:pt modelId="{842E1C38-41B2-4312-9D80-09E77A455FAC}" type="pres">
      <dgm:prSet presAssocID="{B63AA7DC-A0AC-4298-89D1-17E02DFF9110}" presName="compNode" presStyleCnt="0"/>
      <dgm:spPr/>
    </dgm:pt>
    <dgm:pt modelId="{67DE36B2-3B86-4829-BEE8-EBD6A0F67515}" type="pres">
      <dgm:prSet presAssocID="{B63AA7DC-A0AC-4298-89D1-17E02DFF9110}" presName="bgRect" presStyleLbl="bgShp" presStyleIdx="4" presStyleCnt="5"/>
      <dgm:spPr/>
    </dgm:pt>
    <dgm:pt modelId="{239F9336-21E1-4EAD-A673-FB33FF50265E}" type="pres">
      <dgm:prSet presAssocID="{B63AA7DC-A0AC-4298-89D1-17E02DFF911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A846031-06FB-4844-BE0B-9F1235865276}" type="pres">
      <dgm:prSet presAssocID="{B63AA7DC-A0AC-4298-89D1-17E02DFF9110}" presName="spaceRect" presStyleCnt="0"/>
      <dgm:spPr/>
    </dgm:pt>
    <dgm:pt modelId="{7F10A78C-DDF3-4899-AD35-D2AAFF9588C5}" type="pres">
      <dgm:prSet presAssocID="{B63AA7DC-A0AC-4298-89D1-17E02DFF911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6D8E710-0F31-41DF-AEE1-67A0EF283AA7}" srcId="{0D5FCB71-DEF5-4244-9D9B-81643BE8D690}" destId="{00C68238-24E9-4987-9F85-B6E7584FE116}" srcOrd="3" destOrd="0" parTransId="{7ACC6C8A-8EE1-44F7-88CB-70F24A384BD4}" sibTransId="{B330E6DB-8087-4AB7-BE49-F4B0BE9B71E4}"/>
    <dgm:cxn modelId="{53681513-73FC-44D3-8E33-52065F7F2C3A}" type="presOf" srcId="{00C68238-24E9-4987-9F85-B6E7584FE116}" destId="{DA1B4AC0-95B3-4082-BDE2-9797F1F7BC3B}" srcOrd="0" destOrd="0" presId="urn:microsoft.com/office/officeart/2018/2/layout/IconVerticalSolidList"/>
    <dgm:cxn modelId="{2D737616-4CAA-4003-9AEF-08C1278F7C90}" srcId="{0D5FCB71-DEF5-4244-9D9B-81643BE8D690}" destId="{88CE6854-4612-4B6E-9411-5FC7C6489B26}" srcOrd="1" destOrd="0" parTransId="{FDA19AE5-C9E8-4EAA-A090-23A3F06BB842}" sibTransId="{997F4B4D-9A01-423A-B059-6F8BF5A5B7F7}"/>
    <dgm:cxn modelId="{A5CAA47F-E883-4A5B-938E-15EF92354F43}" srcId="{0D5FCB71-DEF5-4244-9D9B-81643BE8D690}" destId="{4992BDBF-F9D7-4375-A3D5-EB33F31D746E}" srcOrd="0" destOrd="0" parTransId="{E54EF964-C8E5-4003-869A-882A93E5189E}" sibTransId="{7321E05D-69EF-4C1B-8F92-B43BD2E3C1D2}"/>
    <dgm:cxn modelId="{1FDB768E-11E2-46DF-8C8F-6CA93D07774A}" type="presOf" srcId="{B63AA7DC-A0AC-4298-89D1-17E02DFF9110}" destId="{7F10A78C-DDF3-4899-AD35-D2AAFF9588C5}" srcOrd="0" destOrd="0" presId="urn:microsoft.com/office/officeart/2018/2/layout/IconVerticalSolidList"/>
    <dgm:cxn modelId="{9328A595-AEE7-46E5-92AE-B27A77AA492D}" type="presOf" srcId="{4992BDBF-F9D7-4375-A3D5-EB33F31D746E}" destId="{1644E97F-6C82-45E5-8F65-B5BD16DB7FBD}" srcOrd="0" destOrd="0" presId="urn:microsoft.com/office/officeart/2018/2/layout/IconVerticalSolidList"/>
    <dgm:cxn modelId="{7B195E9C-B52E-4FAB-886D-3BB22EBCF4CE}" type="presOf" srcId="{88CE6854-4612-4B6E-9411-5FC7C6489B26}" destId="{E9ABC4FE-3CD2-4E9D-AB11-B278AD58444C}" srcOrd="0" destOrd="0" presId="urn:microsoft.com/office/officeart/2018/2/layout/IconVerticalSolidList"/>
    <dgm:cxn modelId="{A696BFAD-AEAE-422E-A6FC-7887ADD26BA6}" srcId="{0D5FCB71-DEF5-4244-9D9B-81643BE8D690}" destId="{7B1D8163-6098-47C7-BB58-A216D545AD4B}" srcOrd="2" destOrd="0" parTransId="{3639F1FB-3F33-43B1-9BB4-69F6199D0FA1}" sibTransId="{FA20F29F-2031-47C9-AF9D-573FC3FEF895}"/>
    <dgm:cxn modelId="{30D564AF-7B22-4148-A3E8-75CF0333793E}" type="presOf" srcId="{0D5FCB71-DEF5-4244-9D9B-81643BE8D690}" destId="{7B37D449-698E-43A1-A69B-5333A18CC14E}" srcOrd="0" destOrd="0" presId="urn:microsoft.com/office/officeart/2018/2/layout/IconVerticalSolidList"/>
    <dgm:cxn modelId="{61395CD4-FF46-4746-B370-2651570FE6CC}" type="presOf" srcId="{7B1D8163-6098-47C7-BB58-A216D545AD4B}" destId="{46662783-6C53-45C4-BCD0-11186478CE97}" srcOrd="0" destOrd="0" presId="urn:microsoft.com/office/officeart/2018/2/layout/IconVerticalSolidList"/>
    <dgm:cxn modelId="{F6E268F2-3456-4A1E-A539-244950CD0F33}" srcId="{0D5FCB71-DEF5-4244-9D9B-81643BE8D690}" destId="{B63AA7DC-A0AC-4298-89D1-17E02DFF9110}" srcOrd="4" destOrd="0" parTransId="{1EE1EA2F-82D5-486C-B1AC-6B4D21C53DD3}" sibTransId="{2BF22E96-1AA5-4640-A0D2-488C178F7369}"/>
    <dgm:cxn modelId="{D6EDEC16-46FC-4185-9CB0-2C9AE4954132}" type="presParOf" srcId="{7B37D449-698E-43A1-A69B-5333A18CC14E}" destId="{9D37363C-54B5-4267-BAB6-9C15089E417D}" srcOrd="0" destOrd="0" presId="urn:microsoft.com/office/officeart/2018/2/layout/IconVerticalSolidList"/>
    <dgm:cxn modelId="{C8A40984-8539-4880-A0BE-67673A7E4606}" type="presParOf" srcId="{9D37363C-54B5-4267-BAB6-9C15089E417D}" destId="{4E056D34-0680-4E55-A54C-6DCDEF4544FD}" srcOrd="0" destOrd="0" presId="urn:microsoft.com/office/officeart/2018/2/layout/IconVerticalSolidList"/>
    <dgm:cxn modelId="{524E13CD-DAF6-4C3F-A813-8DE934D40722}" type="presParOf" srcId="{9D37363C-54B5-4267-BAB6-9C15089E417D}" destId="{134C740D-5888-4507-AD85-BB9124B3DE13}" srcOrd="1" destOrd="0" presId="urn:microsoft.com/office/officeart/2018/2/layout/IconVerticalSolidList"/>
    <dgm:cxn modelId="{A40F0E97-6BE4-4FA6-B51F-D6AD3186323F}" type="presParOf" srcId="{9D37363C-54B5-4267-BAB6-9C15089E417D}" destId="{1FB6F302-0489-4697-8951-113844FF2549}" srcOrd="2" destOrd="0" presId="urn:microsoft.com/office/officeart/2018/2/layout/IconVerticalSolidList"/>
    <dgm:cxn modelId="{6F048EC1-AE20-4D67-9481-26905091BB14}" type="presParOf" srcId="{9D37363C-54B5-4267-BAB6-9C15089E417D}" destId="{1644E97F-6C82-45E5-8F65-B5BD16DB7FBD}" srcOrd="3" destOrd="0" presId="urn:microsoft.com/office/officeart/2018/2/layout/IconVerticalSolidList"/>
    <dgm:cxn modelId="{59489E71-4950-49E1-9B78-9FD1DEDEAC7C}" type="presParOf" srcId="{7B37D449-698E-43A1-A69B-5333A18CC14E}" destId="{17FAFBFE-16B8-4B0A-9A70-F99B57027B62}" srcOrd="1" destOrd="0" presId="urn:microsoft.com/office/officeart/2018/2/layout/IconVerticalSolidList"/>
    <dgm:cxn modelId="{3CD426F8-739A-4987-B0F9-2FC4D8415CF4}" type="presParOf" srcId="{7B37D449-698E-43A1-A69B-5333A18CC14E}" destId="{07C5E0D8-5D77-46A3-9506-31A79567A695}" srcOrd="2" destOrd="0" presId="urn:microsoft.com/office/officeart/2018/2/layout/IconVerticalSolidList"/>
    <dgm:cxn modelId="{0C348722-D8E0-48AF-B54E-B4CE997B33B9}" type="presParOf" srcId="{07C5E0D8-5D77-46A3-9506-31A79567A695}" destId="{0E48D9FC-8126-448D-94ED-1080387B38CD}" srcOrd="0" destOrd="0" presId="urn:microsoft.com/office/officeart/2018/2/layout/IconVerticalSolidList"/>
    <dgm:cxn modelId="{1C2D395A-AF7C-49BC-B490-0EA004089040}" type="presParOf" srcId="{07C5E0D8-5D77-46A3-9506-31A79567A695}" destId="{5267E822-16FD-4351-A18A-6947A8195CEA}" srcOrd="1" destOrd="0" presId="urn:microsoft.com/office/officeart/2018/2/layout/IconVerticalSolidList"/>
    <dgm:cxn modelId="{B0F1E3F3-4CD6-4ACC-9B01-A3375BA1C97E}" type="presParOf" srcId="{07C5E0D8-5D77-46A3-9506-31A79567A695}" destId="{3DE23221-9560-4C4A-871B-BBC3152036A5}" srcOrd="2" destOrd="0" presId="urn:microsoft.com/office/officeart/2018/2/layout/IconVerticalSolidList"/>
    <dgm:cxn modelId="{58377A7D-9612-4702-8B3B-2E703DD195D6}" type="presParOf" srcId="{07C5E0D8-5D77-46A3-9506-31A79567A695}" destId="{E9ABC4FE-3CD2-4E9D-AB11-B278AD58444C}" srcOrd="3" destOrd="0" presId="urn:microsoft.com/office/officeart/2018/2/layout/IconVerticalSolidList"/>
    <dgm:cxn modelId="{ACCE01BE-631D-434C-A352-B02538F93EFB}" type="presParOf" srcId="{7B37D449-698E-43A1-A69B-5333A18CC14E}" destId="{217207F6-E52D-43BA-B293-BA869FAA8C9F}" srcOrd="3" destOrd="0" presId="urn:microsoft.com/office/officeart/2018/2/layout/IconVerticalSolidList"/>
    <dgm:cxn modelId="{BC92D02A-362C-49A7-8BB8-0A515B11D8C7}" type="presParOf" srcId="{7B37D449-698E-43A1-A69B-5333A18CC14E}" destId="{F481880F-63B9-4E33-88CF-A7510E52AACB}" srcOrd="4" destOrd="0" presId="urn:microsoft.com/office/officeart/2018/2/layout/IconVerticalSolidList"/>
    <dgm:cxn modelId="{1374864B-8751-466F-8F12-697AECB0F638}" type="presParOf" srcId="{F481880F-63B9-4E33-88CF-A7510E52AACB}" destId="{C2A799E9-97FB-4E64-A11B-A3759D6A46FA}" srcOrd="0" destOrd="0" presId="urn:microsoft.com/office/officeart/2018/2/layout/IconVerticalSolidList"/>
    <dgm:cxn modelId="{28CAA29C-B400-4528-A0DC-37E92E2DE355}" type="presParOf" srcId="{F481880F-63B9-4E33-88CF-A7510E52AACB}" destId="{3AD7FA55-0DAD-4DCD-9F53-45073BEE9B44}" srcOrd="1" destOrd="0" presId="urn:microsoft.com/office/officeart/2018/2/layout/IconVerticalSolidList"/>
    <dgm:cxn modelId="{DAFD635F-C259-424C-B075-755B6354CC74}" type="presParOf" srcId="{F481880F-63B9-4E33-88CF-A7510E52AACB}" destId="{63361AFA-E7CF-4114-BCEF-A25FB9FB8793}" srcOrd="2" destOrd="0" presId="urn:microsoft.com/office/officeart/2018/2/layout/IconVerticalSolidList"/>
    <dgm:cxn modelId="{A08D0ABF-B0F6-4716-A474-5E90FE24B73D}" type="presParOf" srcId="{F481880F-63B9-4E33-88CF-A7510E52AACB}" destId="{46662783-6C53-45C4-BCD0-11186478CE97}" srcOrd="3" destOrd="0" presId="urn:microsoft.com/office/officeart/2018/2/layout/IconVerticalSolidList"/>
    <dgm:cxn modelId="{6A41E82A-F4EA-4320-B1B3-547874F28EE4}" type="presParOf" srcId="{7B37D449-698E-43A1-A69B-5333A18CC14E}" destId="{B5741D4D-6865-4BE7-B4EF-AB75F4605E20}" srcOrd="5" destOrd="0" presId="urn:microsoft.com/office/officeart/2018/2/layout/IconVerticalSolidList"/>
    <dgm:cxn modelId="{604DFD5A-3740-48FB-984A-8564EB20A0E3}" type="presParOf" srcId="{7B37D449-698E-43A1-A69B-5333A18CC14E}" destId="{58A14C20-3F76-493C-BACE-7373A9465705}" srcOrd="6" destOrd="0" presId="urn:microsoft.com/office/officeart/2018/2/layout/IconVerticalSolidList"/>
    <dgm:cxn modelId="{05F14278-AFEF-4EE6-8DA0-DBC7FA5BFB7B}" type="presParOf" srcId="{58A14C20-3F76-493C-BACE-7373A9465705}" destId="{1FC337A7-BE93-4E61-B9FD-7DD63402586C}" srcOrd="0" destOrd="0" presId="urn:microsoft.com/office/officeart/2018/2/layout/IconVerticalSolidList"/>
    <dgm:cxn modelId="{875543C3-07BF-4728-87A5-53ABFAA69EF9}" type="presParOf" srcId="{58A14C20-3F76-493C-BACE-7373A9465705}" destId="{ADB40C3D-1B29-4137-9A92-AA2EED79A8B8}" srcOrd="1" destOrd="0" presId="urn:microsoft.com/office/officeart/2018/2/layout/IconVerticalSolidList"/>
    <dgm:cxn modelId="{526AEE68-D513-4474-9F7E-CD9CFF38FA4D}" type="presParOf" srcId="{58A14C20-3F76-493C-BACE-7373A9465705}" destId="{CB010B15-D5D1-4711-A300-DBBB0ECEA0F8}" srcOrd="2" destOrd="0" presId="urn:microsoft.com/office/officeart/2018/2/layout/IconVerticalSolidList"/>
    <dgm:cxn modelId="{F91221F1-EB8B-45FC-B799-2E9DBADEF586}" type="presParOf" srcId="{58A14C20-3F76-493C-BACE-7373A9465705}" destId="{DA1B4AC0-95B3-4082-BDE2-9797F1F7BC3B}" srcOrd="3" destOrd="0" presId="urn:microsoft.com/office/officeart/2018/2/layout/IconVerticalSolidList"/>
    <dgm:cxn modelId="{6C18B2C9-72AD-475C-B33C-4B0F4B7DDBE4}" type="presParOf" srcId="{7B37D449-698E-43A1-A69B-5333A18CC14E}" destId="{73D4B46D-4F90-425B-A0A4-ACE7873393D2}" srcOrd="7" destOrd="0" presId="urn:microsoft.com/office/officeart/2018/2/layout/IconVerticalSolidList"/>
    <dgm:cxn modelId="{AC9C6682-1E6A-4FD7-8401-28E3CC06DA17}" type="presParOf" srcId="{7B37D449-698E-43A1-A69B-5333A18CC14E}" destId="{842E1C38-41B2-4312-9D80-09E77A455FAC}" srcOrd="8" destOrd="0" presId="urn:microsoft.com/office/officeart/2018/2/layout/IconVerticalSolidList"/>
    <dgm:cxn modelId="{156776D0-752E-4956-9A50-9C6ED094EC6B}" type="presParOf" srcId="{842E1C38-41B2-4312-9D80-09E77A455FAC}" destId="{67DE36B2-3B86-4829-BEE8-EBD6A0F67515}" srcOrd="0" destOrd="0" presId="urn:microsoft.com/office/officeart/2018/2/layout/IconVerticalSolidList"/>
    <dgm:cxn modelId="{062CE311-1A2D-4FE4-8CDA-7D0D54FAB5E2}" type="presParOf" srcId="{842E1C38-41B2-4312-9D80-09E77A455FAC}" destId="{239F9336-21E1-4EAD-A673-FB33FF50265E}" srcOrd="1" destOrd="0" presId="urn:microsoft.com/office/officeart/2018/2/layout/IconVerticalSolidList"/>
    <dgm:cxn modelId="{0706354E-129F-4F94-8AB9-D15160A76FA0}" type="presParOf" srcId="{842E1C38-41B2-4312-9D80-09E77A455FAC}" destId="{6A846031-06FB-4844-BE0B-9F1235865276}" srcOrd="2" destOrd="0" presId="urn:microsoft.com/office/officeart/2018/2/layout/IconVerticalSolidList"/>
    <dgm:cxn modelId="{3217E250-97B2-4EB8-A989-EEAFCE3CFA54}" type="presParOf" srcId="{842E1C38-41B2-4312-9D80-09E77A455FAC}" destId="{7F10A78C-DDF3-4899-AD35-D2AAFF9588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C3C30-5E66-44CE-BE39-0F960E7C6809}">
      <dsp:nvSpPr>
        <dsp:cNvPr id="0" name=""/>
        <dsp:cNvSpPr/>
      </dsp:nvSpPr>
      <dsp:spPr>
        <a:xfrm>
          <a:off x="599625" y="233922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292A39-47A0-41DB-A280-20AE24972896}">
      <dsp:nvSpPr>
        <dsp:cNvPr id="0" name=""/>
        <dsp:cNvSpPr/>
      </dsp:nvSpPr>
      <dsp:spPr>
        <a:xfrm>
          <a:off x="994500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BA4F15-8868-454B-B56F-C7E3A09826AB}">
      <dsp:nvSpPr>
        <dsp:cNvPr id="0" name=""/>
        <dsp:cNvSpPr/>
      </dsp:nvSpPr>
      <dsp:spPr>
        <a:xfrm>
          <a:off x="7313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In the case of a disaster, the main issue faced is the loss of network and electricity. </a:t>
          </a:r>
        </a:p>
      </dsp:txBody>
      <dsp:txXfrm>
        <a:off x="7313" y="2663922"/>
        <a:ext cx="3037500" cy="720000"/>
      </dsp:txXfrm>
    </dsp:sp>
    <dsp:sp modelId="{F2301241-AA62-42BE-A5FD-61F248D21829}">
      <dsp:nvSpPr>
        <dsp:cNvPr id="0" name=""/>
        <dsp:cNvSpPr/>
      </dsp:nvSpPr>
      <dsp:spPr>
        <a:xfrm>
          <a:off x="4168688" y="233922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397DF-2E3C-4F82-BF6F-D43E2D605EF3}">
      <dsp:nvSpPr>
        <dsp:cNvPr id="0" name=""/>
        <dsp:cNvSpPr/>
      </dsp:nvSpPr>
      <dsp:spPr>
        <a:xfrm>
          <a:off x="4563563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33D48-B3EC-4079-9C9E-1C62E6399FD0}">
      <dsp:nvSpPr>
        <dsp:cNvPr id="0" name=""/>
        <dsp:cNvSpPr/>
      </dsp:nvSpPr>
      <dsp:spPr>
        <a:xfrm>
          <a:off x="3576376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Limited mobile connectivity due to damaged mobile towers</a:t>
          </a:r>
        </a:p>
      </dsp:txBody>
      <dsp:txXfrm>
        <a:off x="3576376" y="2663922"/>
        <a:ext cx="3037500" cy="720000"/>
      </dsp:txXfrm>
    </dsp:sp>
    <dsp:sp modelId="{CC0A3EA4-5B04-4201-8DBC-6FBF722CD9C7}">
      <dsp:nvSpPr>
        <dsp:cNvPr id="0" name=""/>
        <dsp:cNvSpPr/>
      </dsp:nvSpPr>
      <dsp:spPr>
        <a:xfrm>
          <a:off x="7737751" y="233922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4F47C1-C8FA-403A-8782-B3181763D77D}">
      <dsp:nvSpPr>
        <dsp:cNvPr id="0" name=""/>
        <dsp:cNvSpPr/>
      </dsp:nvSpPr>
      <dsp:spPr>
        <a:xfrm>
          <a:off x="8132626" y="628797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D6537F-28B9-476F-9BF1-71819D508991}">
      <dsp:nvSpPr>
        <dsp:cNvPr id="0" name=""/>
        <dsp:cNvSpPr/>
      </dsp:nvSpPr>
      <dsp:spPr>
        <a:xfrm>
          <a:off x="7145438" y="2663922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Victims stranded with no food and water</a:t>
          </a:r>
        </a:p>
      </dsp:txBody>
      <dsp:txXfrm>
        <a:off x="7145438" y="2663922"/>
        <a:ext cx="3037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7D0BE-F3F4-4A68-8B87-06206F565A95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EE05D-7390-4545-8626-090D66B5227D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95BDE-2375-4BBB-B746-5702FB997C09}">
      <dsp:nvSpPr>
        <dsp:cNvPr id="0" name=""/>
        <dsp:cNvSpPr/>
      </dsp:nvSpPr>
      <dsp:spPr>
        <a:xfrm>
          <a:off x="1131174" y="4597"/>
          <a:ext cx="2931121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Affected areas are identified using satellite images</a:t>
          </a:r>
        </a:p>
      </dsp:txBody>
      <dsp:txXfrm>
        <a:off x="1131174" y="4597"/>
        <a:ext cx="2931121" cy="979371"/>
      </dsp:txXfrm>
    </dsp:sp>
    <dsp:sp modelId="{F0D0AE8C-ADB3-41C6-9149-69F847D25CA8}">
      <dsp:nvSpPr>
        <dsp:cNvPr id="0" name=""/>
        <dsp:cNvSpPr/>
      </dsp:nvSpPr>
      <dsp:spPr>
        <a:xfrm>
          <a:off x="4062296" y="4597"/>
          <a:ext cx="2451307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Red, Yellow, Green – depending on severity of damage</a:t>
          </a:r>
        </a:p>
      </dsp:txBody>
      <dsp:txXfrm>
        <a:off x="4062296" y="4597"/>
        <a:ext cx="2451307" cy="979371"/>
      </dsp:txXfrm>
    </dsp:sp>
    <dsp:sp modelId="{D378E8DB-1684-452E-A72A-5EDBD17C2E5B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F22DCD-281D-47F7-8BD4-E3CFCBBA3D7D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14399-2937-4069-A3E8-04A420DC5724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Determination of the optimal locations to setup help centres</a:t>
          </a:r>
        </a:p>
      </dsp:txBody>
      <dsp:txXfrm>
        <a:off x="1131174" y="1228812"/>
        <a:ext cx="5382429" cy="979371"/>
      </dsp:txXfrm>
    </dsp:sp>
    <dsp:sp modelId="{A8719B64-EFAC-41FA-96C9-DAE16BA7AB04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D6DDF-2814-4C80-9B66-3E2EDA603D2F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18AC1-2ED1-43EA-AE6C-C6D44ABD7CCA}">
      <dsp:nvSpPr>
        <dsp:cNvPr id="0" name=""/>
        <dsp:cNvSpPr/>
      </dsp:nvSpPr>
      <dsp:spPr>
        <a:xfrm>
          <a:off x="1131174" y="2453027"/>
          <a:ext cx="2931121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Types of drones for cost reduction and specialization of tasks</a:t>
          </a:r>
        </a:p>
      </dsp:txBody>
      <dsp:txXfrm>
        <a:off x="1131174" y="2453027"/>
        <a:ext cx="2931121" cy="979371"/>
      </dsp:txXfrm>
    </dsp:sp>
    <dsp:sp modelId="{95D0FA20-4CC1-4808-BBAF-BDA316C069AD}">
      <dsp:nvSpPr>
        <dsp:cNvPr id="0" name=""/>
        <dsp:cNvSpPr/>
      </dsp:nvSpPr>
      <dsp:spPr>
        <a:xfrm>
          <a:off x="4062296" y="2453027"/>
          <a:ext cx="2451307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Survey – People detection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Supply – Package delivery</a:t>
          </a:r>
          <a:endParaRPr lang="en-US" sz="1200" kern="1200" dirty="0"/>
        </a:p>
      </dsp:txBody>
      <dsp:txXfrm>
        <a:off x="4062296" y="2453027"/>
        <a:ext cx="2451307" cy="979371"/>
      </dsp:txXfrm>
    </dsp:sp>
    <dsp:sp modelId="{405483B6-EEA3-4D87-B651-F6BE67C0DD8C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C95A92-70B4-4439-8357-36D1B3A1CEFF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46EA5-227C-41A4-9E83-1DCCE8C52C24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UI for central help centre manager</a:t>
          </a:r>
        </a:p>
      </dsp:txBody>
      <dsp:txXfrm>
        <a:off x="1131174" y="3677241"/>
        <a:ext cx="5382429" cy="979371"/>
      </dsp:txXfrm>
    </dsp:sp>
    <dsp:sp modelId="{3B68E704-9982-3445-AEDB-A85EB4EB0CCE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31D55C-05CB-CF4B-9C26-D85803A2FD7A}">
      <dsp:nvSpPr>
        <dsp:cNvPr id="0" name=""/>
        <dsp:cNvSpPr/>
      </dsp:nvSpPr>
      <dsp:spPr>
        <a:xfrm>
          <a:off x="296259" y="5121141"/>
          <a:ext cx="538654" cy="540001"/>
        </a:xfrm>
        <a:prstGeom prst="rect">
          <a:avLst/>
        </a:prstGeom>
        <a:blipFill dpi="0"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5" t="-6809" r="-125" b="-6809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398BA9-D6B8-8740-92BC-C660821D7262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Clustering done to help ambulance routing to take remedial measures 	</a:t>
          </a:r>
        </a:p>
      </dsp:txBody>
      <dsp:txXfrm>
        <a:off x="1131174" y="4901456"/>
        <a:ext cx="5382429" cy="9793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056D34-0680-4E55-A54C-6DCDEF4544FD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4C740D-5888-4507-AD85-BB9124B3DE13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4E97F-6C82-45E5-8F65-B5BD16DB7FBD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OpenCV</a:t>
          </a:r>
        </a:p>
      </dsp:txBody>
      <dsp:txXfrm>
        <a:off x="1131174" y="4597"/>
        <a:ext cx="5382429" cy="979371"/>
      </dsp:txXfrm>
    </dsp:sp>
    <dsp:sp modelId="{0E48D9FC-8126-448D-94ED-1080387B38CD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67E822-16FD-4351-A18A-6947A8195CEA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BC4FE-3CD2-4E9D-AB11-B278AD58444C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Watson Object Detection API </a:t>
          </a:r>
        </a:p>
      </dsp:txBody>
      <dsp:txXfrm>
        <a:off x="1131174" y="1228812"/>
        <a:ext cx="5382429" cy="979371"/>
      </dsp:txXfrm>
    </dsp:sp>
    <dsp:sp modelId="{C2A799E9-97FB-4E64-A11B-A3759D6A46FA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7FA55-0DAD-4DCD-9F53-45073BEE9B44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62783-6C53-45C4-BCD0-11186478CE97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Compose MySQL Database </a:t>
          </a:r>
        </a:p>
      </dsp:txBody>
      <dsp:txXfrm>
        <a:off x="1131174" y="2453027"/>
        <a:ext cx="5382429" cy="979371"/>
      </dsp:txXfrm>
    </dsp:sp>
    <dsp:sp modelId="{1FC337A7-BE93-4E61-B9FD-7DD63402586C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B40C3D-1B29-4137-9A92-AA2EED79A8B8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B4AC0-95B3-4082-BDE2-9797F1F7BC3B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Watson Machine Learning for Clustering</a:t>
          </a:r>
        </a:p>
      </dsp:txBody>
      <dsp:txXfrm>
        <a:off x="1131174" y="3677241"/>
        <a:ext cx="5382429" cy="979371"/>
      </dsp:txXfrm>
    </dsp:sp>
    <dsp:sp modelId="{67DE36B2-3B86-4829-BEE8-EBD6A0F67515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F9336-21E1-4EAD-A673-FB33FF50265E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0A78C-DDF3-4899-AD35-D2AAFF9588C5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Python Flask based Web App 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808E-CC60-7046-8978-35DB83887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8C115F-43FC-9844-A08A-AF011093E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15CBF-4E64-0D45-B679-535432B35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EF09-3957-A344-A18D-E741EA3EBAB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EB577-5998-924E-B19D-C4DB2BB4E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F3A0B-EFE1-7B46-A5DA-DABE7625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0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5FF86-4C22-CF43-A319-7ECE8285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45BD9E-B662-284E-A4DE-A048F2A8C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6619A-1BD8-CE45-BAB2-6FA039DA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EF09-3957-A344-A18D-E741EA3EBAB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7293F-8C56-7E45-8974-D870453F6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930AF-BB99-1444-939F-D1766832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86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D9FB0-6A5B-394F-A37F-108C6F4F2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86225D-1735-CF41-BD5B-A8C04A762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B79FD-21E6-8C40-8D66-E420D92A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EF09-3957-A344-A18D-E741EA3EBAB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5BD17-DFA1-1744-80FC-EE7C3630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812CD-675D-234A-99C6-91575058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70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DC8F7-ABA8-084E-A750-90FBB0994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25F2-A626-6440-8100-7A42D5CEF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C7B4C-C1EE-2245-858E-C94D7F307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EF09-3957-A344-A18D-E741EA3EBAB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71779-EF67-5B40-8CA2-01CDE76B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7E499-30CE-9D48-AFB5-D9A567A55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8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7AF0A-E225-0443-A84E-054553A6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CC7A9-573B-C249-A98D-C3B5AC71F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7C195-D348-2043-BED7-463EFBA9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EF09-3957-A344-A18D-E741EA3EBAB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781EA-E378-234E-9182-7117EAE1C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C3BCA-E616-ED45-BABF-C809362A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86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B5412-7902-BA4C-9F0D-E064AFA1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916C-8860-0343-ADFE-259BF8C76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E005A-ABB1-E54D-B291-27EF5AE50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2FC11B-C4DF-AF45-A66A-B4F2CB5C0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EF09-3957-A344-A18D-E741EA3EBAB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D5DE3-F1AD-9A4C-9056-B5ABC023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3F420-D97C-7442-8A46-626046233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06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9DA21-57A4-F647-80AF-B06DFC75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21D59-FEA7-1542-9643-CA9943506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30A27-B56C-234F-92D7-95B5B5A2A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A6DEEF-DA02-1C41-92D6-C99D0285BE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F72F95-C262-CD40-B5FD-3998BC9DEB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171FD-3060-C64D-91C2-701FE7AE0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EF09-3957-A344-A18D-E741EA3EBAB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68BC7-1132-7D41-81D5-117419744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A9EA91-EEE8-9540-9AE7-D5845441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7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600E-0739-7645-AA1F-31E37833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1C38A6-9A87-C849-9B25-1E66F36F7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EF09-3957-A344-A18D-E741EA3EBAB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CA800-E0C7-3547-856A-F651453DD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EF668-E3D0-5C46-9EA6-C27B3344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98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1063A-091E-D744-AAD1-FB712E9A8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EF09-3957-A344-A18D-E741EA3EBAB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AAAF7-C38E-DE4A-907E-5A8B05770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9EADD-529D-2D43-A0A5-933EA9A8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51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E653-0310-2744-951E-FBD15B3A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2C3D4-0B1D-914D-8DF5-38030B9B1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D23E1-F77B-B244-8D92-979919311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BCDDB-C7CC-4B42-843D-7E7982E69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EF09-3957-A344-A18D-E741EA3EBAB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C8B16-24E2-0B4E-8AD7-9F2958D43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53C48-A216-D047-86F7-CB17FDC55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21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0BE3-14B3-2E4A-BB94-8E05F9038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31128-F577-9847-8015-27F084C3E5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491FF-A042-2342-B47F-9F4855D6E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2C43C-F81C-BE4A-B00A-FE0373BEC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2EF09-3957-A344-A18D-E741EA3EBAB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AEE58-241A-F141-A8A7-2C038678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27913-B387-B94C-ADBD-077D511A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808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991AF1-D2EB-6E43-8102-FF68A33E5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66ABF-BAB6-D441-B87A-001A8E235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9663D-D325-6B4D-AFF9-F874A5D85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2EF09-3957-A344-A18D-E741EA3EBAB9}" type="datetimeFigureOut">
              <a:rPr lang="en-US" smtClean="0"/>
              <a:t>6/12/19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12666-BFCC-BD47-AD72-EAA2C90DE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C6E00-0CCC-FF48-BE7C-80CD937BE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3E79A-7FCA-C348-9509-8BC7CD740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0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EB93-EE70-7D4F-B8F6-65723AB48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257" y="965198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latin typeface="+mj-lt"/>
                <a:ea typeface="+mj-ea"/>
                <a:cs typeface="+mj-cs"/>
              </a:rPr>
              <a:t>Intelligent Survivor Locator (ISL) 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052AF-3115-1741-9DE7-09C8E6051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4570" y="965199"/>
            <a:ext cx="309396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2000" dirty="0" err="1">
                <a:solidFill>
                  <a:srgbClr val="FFFFFF"/>
                </a:solidFill>
                <a:latin typeface="Georgia" panose="02040502050405020303" pitchFamily="18" charset="0"/>
              </a:rPr>
              <a:t>Ashmita</a:t>
            </a:r>
            <a:r>
              <a:rPr lang="en-US" sz="2000" dirty="0">
                <a:solidFill>
                  <a:srgbClr val="FFFFFF"/>
                </a:solidFill>
                <a:latin typeface="Georgia" panose="02040502050405020303" pitchFamily="18" charset="0"/>
              </a:rPr>
              <a:t> Raju</a:t>
            </a:r>
            <a:br>
              <a:rPr lang="en-US" sz="2000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r>
              <a:rPr lang="en-US" sz="2000" dirty="0">
                <a:solidFill>
                  <a:srgbClr val="FFFFFF"/>
                </a:solidFill>
                <a:latin typeface="Georgia" panose="02040502050405020303" pitchFamily="18" charset="0"/>
              </a:rPr>
              <a:t>Ramya Ramanathan</a:t>
            </a:r>
            <a:br>
              <a:rPr lang="en-US" sz="2000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r>
              <a:rPr lang="en-US" sz="2000" dirty="0">
                <a:solidFill>
                  <a:srgbClr val="FFFFFF"/>
                </a:solidFill>
                <a:latin typeface="Georgia" panose="02040502050405020303" pitchFamily="18" charset="0"/>
              </a:rPr>
              <a:t>Sai Gowri Kumar</a:t>
            </a:r>
            <a:br>
              <a:rPr lang="en-US" sz="2000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r>
              <a:rPr lang="en-US" sz="2000" dirty="0" err="1">
                <a:solidFill>
                  <a:srgbClr val="FFFFFF"/>
                </a:solidFill>
                <a:latin typeface="Georgia" panose="02040502050405020303" pitchFamily="18" charset="0"/>
              </a:rPr>
              <a:t>Samyak</a:t>
            </a:r>
            <a:r>
              <a:rPr lang="en-US" sz="2000" dirty="0">
                <a:solidFill>
                  <a:srgbClr val="FFFFFF"/>
                </a:solidFill>
                <a:latin typeface="Georgia" panose="02040502050405020303" pitchFamily="18" charset="0"/>
              </a:rPr>
              <a:t> Upadhyay</a:t>
            </a:r>
            <a:br>
              <a:rPr lang="en-US" sz="2000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r>
              <a:rPr lang="en-US" sz="2000" dirty="0">
                <a:solidFill>
                  <a:srgbClr val="FFFFFF"/>
                </a:solidFill>
                <a:latin typeface="Georgia" panose="02040502050405020303" pitchFamily="18" charset="0"/>
              </a:rPr>
              <a:t>Surbhi Bakhtiyar</a:t>
            </a:r>
          </a:p>
        </p:txBody>
      </p:sp>
    </p:spTree>
    <p:extLst>
      <p:ext uri="{BB962C8B-B14F-4D97-AF65-F5344CB8AC3E}">
        <p14:creationId xmlns:p14="http://schemas.microsoft.com/office/powerpoint/2010/main" val="386630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6AC4-DF21-7149-B1C3-FFB10050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Problem Statement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9D39790-D647-4526-BA9B-0D5C4C4A16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718330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1553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A2CBF-7229-9E42-92FC-2053BF5A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Features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70A9EE-D7BE-4CEA-AB82-4609887DD2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22205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6F6DE4-5590-CA46-88AE-85A6ED8D8DE9}"/>
              </a:ext>
            </a:extLst>
          </p:cNvPr>
          <p:cNvSpPr txBox="1"/>
          <p:nvPr/>
        </p:nvSpPr>
        <p:spPr>
          <a:xfrm>
            <a:off x="630195" y="16063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483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5A6C-9E54-5648-9205-7B0B1E932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8" y="30510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Design Flow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F0211B-FE8B-6840-944A-9712375AC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404" y="2265672"/>
            <a:ext cx="672116" cy="672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D1BC9A-91B4-E545-9FD7-A30862AE812C}"/>
              </a:ext>
            </a:extLst>
          </p:cNvPr>
          <p:cNvSpPr txBox="1"/>
          <p:nvPr/>
        </p:nvSpPr>
        <p:spPr>
          <a:xfrm>
            <a:off x="486964" y="3222086"/>
            <a:ext cx="1395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Satellite Image </a:t>
            </a:r>
          </a:p>
          <a:p>
            <a:pPr algn="ctr"/>
            <a:r>
              <a:rPr lang="en-US" sz="1200" dirty="0"/>
              <a:t>Affected Area Identification </a:t>
            </a:r>
          </a:p>
          <a:p>
            <a:pPr algn="ctr"/>
            <a:r>
              <a:rPr lang="en-US" sz="1200" dirty="0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BA8544-D5CA-9C46-A7CE-7A05F5849189}"/>
              </a:ext>
            </a:extLst>
          </p:cNvPr>
          <p:cNvCxnSpPr/>
          <p:nvPr/>
        </p:nvCxnSpPr>
        <p:spPr>
          <a:xfrm>
            <a:off x="1808919" y="2552689"/>
            <a:ext cx="646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BEB3809-D655-DB4A-9962-ED099BDAED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73"/>
          <a:stretch/>
        </p:blipFill>
        <p:spPr>
          <a:xfrm>
            <a:off x="2808871" y="2268452"/>
            <a:ext cx="672116" cy="6665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270D52-E46A-0F40-85C5-19B4B6AFD4AF}"/>
              </a:ext>
            </a:extLst>
          </p:cNvPr>
          <p:cNvSpPr txBox="1"/>
          <p:nvPr/>
        </p:nvSpPr>
        <p:spPr>
          <a:xfrm>
            <a:off x="2395557" y="3243874"/>
            <a:ext cx="1498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Determining location</a:t>
            </a:r>
          </a:p>
          <a:p>
            <a:pPr algn="ctr"/>
            <a:r>
              <a:rPr lang="en-US" sz="1200" dirty="0"/>
              <a:t> of health maps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7ACF28-4BFB-5B4E-A8BE-ABE559E7A6F7}"/>
              </a:ext>
            </a:extLst>
          </p:cNvPr>
          <p:cNvCxnSpPr>
            <a:cxnSpLocks/>
          </p:cNvCxnSpPr>
          <p:nvPr/>
        </p:nvCxnSpPr>
        <p:spPr>
          <a:xfrm>
            <a:off x="3769842" y="2601730"/>
            <a:ext cx="656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607476F-DA08-0046-B75F-077368B02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060" y="2206599"/>
            <a:ext cx="855077" cy="8550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0D4647-7439-674E-A4CF-93F27125CEB0}"/>
              </a:ext>
            </a:extLst>
          </p:cNvPr>
          <p:cNvSpPr txBox="1"/>
          <p:nvPr/>
        </p:nvSpPr>
        <p:spPr>
          <a:xfrm>
            <a:off x="4686056" y="3223837"/>
            <a:ext cx="1535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Determine Survey </a:t>
            </a:r>
          </a:p>
          <a:p>
            <a:pPr algn="ctr"/>
            <a:r>
              <a:rPr lang="en-US" sz="1400" dirty="0"/>
              <a:t>Drone Path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129764-D9FD-2A48-B61A-55ED051A2817}"/>
              </a:ext>
            </a:extLst>
          </p:cNvPr>
          <p:cNvCxnSpPr>
            <a:cxnSpLocks/>
          </p:cNvCxnSpPr>
          <p:nvPr/>
        </p:nvCxnSpPr>
        <p:spPr>
          <a:xfrm>
            <a:off x="6423591" y="2552957"/>
            <a:ext cx="656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27478AF-F074-AE4D-95F1-785E6EA55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324" y="2247569"/>
            <a:ext cx="774706" cy="7747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201B68-651E-F34B-8E4A-37B0E9E057B6}"/>
              </a:ext>
            </a:extLst>
          </p:cNvPr>
          <p:cNvSpPr txBox="1"/>
          <p:nvPr/>
        </p:nvSpPr>
        <p:spPr>
          <a:xfrm>
            <a:off x="7146528" y="3275111"/>
            <a:ext cx="2080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Person Detection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FA7A161-8485-D94B-AC63-3D40A8181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4074" y="2170595"/>
            <a:ext cx="927084" cy="9270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3CF5B8A-6F7D-EC45-BBF6-2BB1B367A109}"/>
              </a:ext>
            </a:extLst>
          </p:cNvPr>
          <p:cNvSpPr txBox="1"/>
          <p:nvPr/>
        </p:nvSpPr>
        <p:spPr>
          <a:xfrm>
            <a:off x="10152492" y="3275111"/>
            <a:ext cx="120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Supply Drone </a:t>
            </a:r>
          </a:p>
          <a:p>
            <a:pPr algn="ctr"/>
            <a:r>
              <a:rPr lang="en-US" sz="1400" dirty="0"/>
              <a:t>Algorithm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7597790-FD06-5F4F-9568-3C2AD8ECD15A}"/>
              </a:ext>
            </a:extLst>
          </p:cNvPr>
          <p:cNvCxnSpPr/>
          <p:nvPr/>
        </p:nvCxnSpPr>
        <p:spPr>
          <a:xfrm>
            <a:off x="9057503" y="2523140"/>
            <a:ext cx="654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344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A7BA3-F830-BD4B-8B08-615C7872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Technologies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250D75-2BDE-47F3-B9C6-68D28DB16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746027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4257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9D826-9346-0442-B14F-364CFB6C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214" y="2694018"/>
            <a:ext cx="5406902" cy="1469965"/>
          </a:xfrm>
        </p:spPr>
        <p:txBody>
          <a:bodyPr anchor="ctr">
            <a:normAutofit/>
          </a:bodyPr>
          <a:lstStyle/>
          <a:p>
            <a:r>
              <a:rPr lang="en-US" dirty="0"/>
              <a:t>USP </a:t>
            </a:r>
          </a:p>
        </p:txBody>
      </p:sp>
      <p:pic>
        <p:nvPicPr>
          <p:cNvPr id="7" name="Graphic 6" descr="Team">
            <a:extLst>
              <a:ext uri="{FF2B5EF4-FFF2-40B4-BE49-F238E27FC236}">
                <a16:creationId xmlns:a16="http://schemas.microsoft.com/office/drawing/2014/main" id="{8B12315C-6D62-4E4C-BDF3-D37C94662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880360"/>
            <a:ext cx="1097280" cy="10972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5FACE-C88C-D24D-8087-AAEA149CA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215" y="4352917"/>
            <a:ext cx="5406902" cy="1688746"/>
          </a:xfrm>
        </p:spPr>
        <p:txBody>
          <a:bodyPr>
            <a:normAutofit/>
          </a:bodyPr>
          <a:lstStyle/>
          <a:p>
            <a:r>
              <a:rPr lang="en-US" sz="2000" dirty="0"/>
              <a:t>End to end solution works without network</a:t>
            </a:r>
          </a:p>
          <a:p>
            <a:r>
              <a:rPr lang="en-US" sz="2000" dirty="0"/>
              <a:t>Determining Help Centre Location </a:t>
            </a:r>
          </a:p>
          <a:p>
            <a:r>
              <a:rPr lang="en-US" sz="2000" dirty="0"/>
              <a:t>Types of drones to reduce costs </a:t>
            </a:r>
          </a:p>
          <a:p>
            <a:r>
              <a:rPr lang="en-US" sz="2000" dirty="0"/>
              <a:t>Efficient Path Determination for Drones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4221B46-C7D8-40F5-BFD8-39236DD0A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F540D-482C-AF4B-AF05-C23DBAAC7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620" y="1306071"/>
            <a:ext cx="5478379" cy="26634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  <p:pic>
        <p:nvPicPr>
          <p:cNvPr id="7" name="Graphic 6" descr="Accept">
            <a:extLst>
              <a:ext uri="{FF2B5EF4-FFF2-40B4-BE49-F238E27FC236}">
                <a16:creationId xmlns:a16="http://schemas.microsoft.com/office/drawing/2014/main" id="{83767F78-044C-46A0-B6B2-F3E8994F4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723" y="2593485"/>
            <a:ext cx="1648572" cy="16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91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174</Words>
  <Application>Microsoft Macintosh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Georgia</vt:lpstr>
      <vt:lpstr>Office Theme</vt:lpstr>
      <vt:lpstr>Intelligent Survivor Locator (ISL)  </vt:lpstr>
      <vt:lpstr>Problem Statement </vt:lpstr>
      <vt:lpstr>Features</vt:lpstr>
      <vt:lpstr>Design Flow </vt:lpstr>
      <vt:lpstr>Technologies Used</vt:lpstr>
      <vt:lpstr>USP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Survivor Locator (ISL)  </dc:title>
  <dc:creator>Ramya Ramanathan</dc:creator>
  <cp:lastModifiedBy>Sai Gowri Kumar</cp:lastModifiedBy>
  <cp:revision>7</cp:revision>
  <dcterms:created xsi:type="dcterms:W3CDTF">2019-06-12T06:05:25Z</dcterms:created>
  <dcterms:modified xsi:type="dcterms:W3CDTF">2019-06-12T06:54:51Z</dcterms:modified>
</cp:coreProperties>
</file>